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9"/>
  </p:notesMasterIdLst>
  <p:sldIdLst>
    <p:sldId id="271" r:id="rId2"/>
    <p:sldId id="258" r:id="rId3"/>
    <p:sldId id="276" r:id="rId4"/>
    <p:sldId id="275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0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8" r:id="rId25"/>
    <p:sldId id="299" r:id="rId26"/>
    <p:sldId id="302" r:id="rId27"/>
    <p:sldId id="300" r:id="rId28"/>
    <p:sldId id="303" r:id="rId29"/>
    <p:sldId id="301" r:id="rId30"/>
    <p:sldId id="304" r:id="rId31"/>
    <p:sldId id="306" r:id="rId32"/>
    <p:sldId id="308" r:id="rId33"/>
    <p:sldId id="307" r:id="rId34"/>
    <p:sldId id="309" r:id="rId35"/>
    <p:sldId id="310" r:id="rId36"/>
    <p:sldId id="311" r:id="rId37"/>
    <p:sldId id="313" r:id="rId38"/>
  </p:sldIdLst>
  <p:sldSz cx="9144000" cy="5143500" type="screen16x9"/>
  <p:notesSz cx="6858000" cy="9144000"/>
  <p:embeddedFontLst>
    <p:embeddedFont>
      <p:font typeface="Noto Sans KR Medium" panose="020B0200000000000000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977"/>
    <a:srgbClr val="565D63"/>
    <a:srgbClr val="F6F6F6"/>
    <a:srgbClr val="F8F8F8"/>
    <a:srgbClr val="384653"/>
    <a:srgbClr val="C7E0E7"/>
    <a:srgbClr val="325F7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B4B7E-E393-4C3C-AB77-5F8260BDB94A}" v="611" dt="2026-01-02T07:31:44.901"/>
  </p1510:revLst>
</p1510:revInfo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57" autoAdjust="0"/>
  </p:normalViewPr>
  <p:slideViewPr>
    <p:cSldViewPr snapToGrid="0">
      <p:cViewPr varScale="1">
        <p:scale>
          <a:sx n="85" d="100"/>
          <a:sy n="85" d="100"/>
        </p:scale>
        <p:origin x="96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준 김" userId="714b7328e3c4408d" providerId="LiveId" clId="{AD1B4B7E-E393-4C3C-AB77-5F8260BDB94A}"/>
    <pc:docChg chg="undo custSel addSld delSld modSld sldOrd">
      <pc:chgData name="세준 김" userId="714b7328e3c4408d" providerId="LiveId" clId="{AD1B4B7E-E393-4C3C-AB77-5F8260BDB94A}" dt="2026-01-02T07:32:47.104" v="9379" actId="113"/>
      <pc:docMkLst>
        <pc:docMk/>
      </pc:docMkLst>
      <pc:sldChg chg="addSp delSp modSp mod">
        <pc:chgData name="세준 김" userId="714b7328e3c4408d" providerId="LiveId" clId="{AD1B4B7E-E393-4C3C-AB77-5F8260BDB94A}" dt="2026-01-02T04:02:58.141" v="6405" actId="20577"/>
        <pc:sldMkLst>
          <pc:docMk/>
          <pc:sldMk cId="2563829354" sldId="258"/>
        </pc:sldMkLst>
        <pc:spChg chg="add mod">
          <ac:chgData name="세준 김" userId="714b7328e3c4408d" providerId="LiveId" clId="{AD1B4B7E-E393-4C3C-AB77-5F8260BDB94A}" dt="2026-01-01T23:07:14.582" v="753" actId="20577"/>
          <ac:spMkLst>
            <pc:docMk/>
            <pc:sldMk cId="2563829354" sldId="258"/>
            <ac:spMk id="5" creationId="{4AE21745-07FF-DD2B-6231-BB737399ACDE}"/>
          </ac:spMkLst>
        </pc:spChg>
        <pc:spChg chg="add mod">
          <ac:chgData name="세준 김" userId="714b7328e3c4408d" providerId="LiveId" clId="{AD1B4B7E-E393-4C3C-AB77-5F8260BDB94A}" dt="2026-01-01T23:07:16.663" v="757" actId="20577"/>
          <ac:spMkLst>
            <pc:docMk/>
            <pc:sldMk cId="2563829354" sldId="258"/>
            <ac:spMk id="6" creationId="{28B9610D-104C-2C55-F70E-FF05DA43993B}"/>
          </ac:spMkLst>
        </pc:spChg>
        <pc:spChg chg="add mod">
          <ac:chgData name="세준 김" userId="714b7328e3c4408d" providerId="LiveId" clId="{AD1B4B7E-E393-4C3C-AB77-5F8260BDB94A}" dt="2026-01-01T23:07:18.473" v="761" actId="20577"/>
          <ac:spMkLst>
            <pc:docMk/>
            <pc:sldMk cId="2563829354" sldId="258"/>
            <ac:spMk id="7" creationId="{90B21B70-1AE3-E7F7-F058-5D52FFDCDF60}"/>
          </ac:spMkLst>
        </pc:spChg>
        <pc:spChg chg="add mod">
          <ac:chgData name="세준 김" userId="714b7328e3c4408d" providerId="LiveId" clId="{AD1B4B7E-E393-4C3C-AB77-5F8260BDB94A}" dt="2026-01-01T23:07:20.004" v="765" actId="20577"/>
          <ac:spMkLst>
            <pc:docMk/>
            <pc:sldMk cId="2563829354" sldId="258"/>
            <ac:spMk id="8" creationId="{0B6AB1A0-FFF4-B88D-9648-B75BF85B2293}"/>
          </ac:spMkLst>
        </pc:spChg>
        <pc:spChg chg="add mod">
          <ac:chgData name="세준 김" userId="714b7328e3c4408d" providerId="LiveId" clId="{AD1B4B7E-E393-4C3C-AB77-5F8260BDB94A}" dt="2026-01-01T23:07:21.664" v="769" actId="20577"/>
          <ac:spMkLst>
            <pc:docMk/>
            <pc:sldMk cId="2563829354" sldId="258"/>
            <ac:spMk id="9" creationId="{A2F3113F-5737-8B5A-E740-CCB74D0E97D5}"/>
          </ac:spMkLst>
        </pc:spChg>
        <pc:spChg chg="add del mod">
          <ac:chgData name="세준 김" userId="714b7328e3c4408d" providerId="LiveId" clId="{AD1B4B7E-E393-4C3C-AB77-5F8260BDB94A}" dt="2026-01-02T04:02:27.321" v="6394" actId="478"/>
          <ac:spMkLst>
            <pc:docMk/>
            <pc:sldMk cId="2563829354" sldId="258"/>
            <ac:spMk id="10" creationId="{80706A4D-EBED-A4DC-11E9-123D2F9A120B}"/>
          </ac:spMkLst>
        </pc:spChg>
        <pc:spChg chg="add del mod">
          <ac:chgData name="세준 김" userId="714b7328e3c4408d" providerId="LiveId" clId="{AD1B4B7E-E393-4C3C-AB77-5F8260BDB94A}" dt="2026-01-01T22:58:35.174" v="391" actId="478"/>
          <ac:spMkLst>
            <pc:docMk/>
            <pc:sldMk cId="2563829354" sldId="258"/>
            <ac:spMk id="11" creationId="{994624FC-B8D9-237F-8925-23CFC3827765}"/>
          </ac:spMkLst>
        </pc:spChg>
        <pc:spChg chg="add del mod">
          <ac:chgData name="세준 김" userId="714b7328e3c4408d" providerId="LiveId" clId="{AD1B4B7E-E393-4C3C-AB77-5F8260BDB94A}" dt="2026-01-01T22:58:40.045" v="393" actId="478"/>
          <ac:spMkLst>
            <pc:docMk/>
            <pc:sldMk cId="2563829354" sldId="258"/>
            <ac:spMk id="12" creationId="{3531C3C5-4BE1-8496-E3C1-356E4D7D3285}"/>
          </ac:spMkLst>
        </pc:spChg>
        <pc:spChg chg="add mod">
          <ac:chgData name="세준 김" userId="714b7328e3c4408d" providerId="LiveId" clId="{AD1B4B7E-E393-4C3C-AB77-5F8260BDB94A}" dt="2026-01-02T04:02:48.984" v="6397" actId="20577"/>
          <ac:spMkLst>
            <pc:docMk/>
            <pc:sldMk cId="2563829354" sldId="258"/>
            <ac:spMk id="13" creationId="{B962B25D-0F75-18C3-199A-2AE3778FEAF4}"/>
          </ac:spMkLst>
        </pc:spChg>
        <pc:spChg chg="mod">
          <ac:chgData name="세준 김" userId="714b7328e3c4408d" providerId="LiveId" clId="{AD1B4B7E-E393-4C3C-AB77-5F8260BDB94A}" dt="2026-01-02T03:03:58.213" v="6018" actId="113"/>
          <ac:spMkLst>
            <pc:docMk/>
            <pc:sldMk cId="2563829354" sldId="258"/>
            <ac:spMk id="14" creationId="{993FD12E-F087-07CB-4FD0-4B02D6213793}"/>
          </ac:spMkLst>
        </pc:spChg>
        <pc:spChg chg="del mod topLvl">
          <ac:chgData name="세준 김" userId="714b7328e3c4408d" providerId="LiveId" clId="{AD1B4B7E-E393-4C3C-AB77-5F8260BDB94A}" dt="2026-01-01T22:52:10.276" v="6" actId="478"/>
          <ac:spMkLst>
            <pc:docMk/>
            <pc:sldMk cId="2563829354" sldId="258"/>
            <ac:spMk id="15" creationId="{2026A845-D1D2-6D76-AEAD-20907C113742}"/>
          </ac:spMkLst>
        </pc:spChg>
        <pc:spChg chg="mod topLvl">
          <ac:chgData name="세준 김" userId="714b7328e3c4408d" providerId="LiveId" clId="{AD1B4B7E-E393-4C3C-AB77-5F8260BDB94A}" dt="2026-01-01T23:06:58.575" v="747" actId="20577"/>
          <ac:spMkLst>
            <pc:docMk/>
            <pc:sldMk cId="2563829354" sldId="258"/>
            <ac:spMk id="17" creationId="{09F14AA8-9F61-AC7B-AAB0-72BCF14F6BCF}"/>
          </ac:spMkLst>
        </pc:spChg>
        <pc:spChg chg="del">
          <ac:chgData name="세준 김" userId="714b7328e3c4408d" providerId="LiveId" clId="{AD1B4B7E-E393-4C3C-AB77-5F8260BDB94A}" dt="2026-01-01T22:52:06.741" v="5" actId="478"/>
          <ac:spMkLst>
            <pc:docMk/>
            <pc:sldMk cId="2563829354" sldId="258"/>
            <ac:spMk id="18" creationId="{E86A2F3D-12F3-EE90-4ACA-9A8B03F78D5B}"/>
          </ac:spMkLst>
        </pc:spChg>
        <pc:spChg chg="mod">
          <ac:chgData name="세준 김" userId="714b7328e3c4408d" providerId="LiveId" clId="{AD1B4B7E-E393-4C3C-AB77-5F8260BDB94A}" dt="2026-01-01T22:52:17.591" v="9" actId="6549"/>
          <ac:spMkLst>
            <pc:docMk/>
            <pc:sldMk cId="2563829354" sldId="258"/>
            <ac:spMk id="21" creationId="{636745BD-5787-BF10-A4D2-0D9ECAC6443E}"/>
          </ac:spMkLst>
        </pc:spChg>
        <pc:spChg chg="add mod">
          <ac:chgData name="세준 김" userId="714b7328e3c4408d" providerId="LiveId" clId="{AD1B4B7E-E393-4C3C-AB77-5F8260BDB94A}" dt="2026-01-02T04:02:51.741" v="6399" actId="20577"/>
          <ac:spMkLst>
            <pc:docMk/>
            <pc:sldMk cId="2563829354" sldId="258"/>
            <ac:spMk id="26" creationId="{6E554831-6750-3D37-4B0D-E31BD4534200}"/>
          </ac:spMkLst>
        </pc:spChg>
        <pc:spChg chg="add mod">
          <ac:chgData name="세준 김" userId="714b7328e3c4408d" providerId="LiveId" clId="{AD1B4B7E-E393-4C3C-AB77-5F8260BDB94A}" dt="2026-01-02T04:02:54.803" v="6401" actId="20577"/>
          <ac:spMkLst>
            <pc:docMk/>
            <pc:sldMk cId="2563829354" sldId="258"/>
            <ac:spMk id="27" creationId="{E839F4F9-E813-ACF7-F30C-829AFAEEAED5}"/>
          </ac:spMkLst>
        </pc:spChg>
        <pc:spChg chg="add mod">
          <ac:chgData name="세준 김" userId="714b7328e3c4408d" providerId="LiveId" clId="{AD1B4B7E-E393-4C3C-AB77-5F8260BDB94A}" dt="2026-01-02T04:02:56.589" v="6403" actId="20577"/>
          <ac:spMkLst>
            <pc:docMk/>
            <pc:sldMk cId="2563829354" sldId="258"/>
            <ac:spMk id="28" creationId="{22C1E34D-D479-67EC-52BB-DA4315F903CA}"/>
          </ac:spMkLst>
        </pc:spChg>
        <pc:spChg chg="add mod">
          <ac:chgData name="세준 김" userId="714b7328e3c4408d" providerId="LiveId" clId="{AD1B4B7E-E393-4C3C-AB77-5F8260BDB94A}" dt="2026-01-02T04:02:58.141" v="6405" actId="20577"/>
          <ac:spMkLst>
            <pc:docMk/>
            <pc:sldMk cId="2563829354" sldId="258"/>
            <ac:spMk id="29" creationId="{643FEF1A-16E9-2C19-C507-7DEF35318026}"/>
          </ac:spMkLst>
        </pc:spChg>
        <pc:grpChg chg="add del">
          <ac:chgData name="세준 김" userId="714b7328e3c4408d" providerId="LiveId" clId="{AD1B4B7E-E393-4C3C-AB77-5F8260BDB94A}" dt="2026-01-01T22:52:10.276" v="6" actId="478"/>
          <ac:grpSpMkLst>
            <pc:docMk/>
            <pc:sldMk cId="2563829354" sldId="258"/>
            <ac:grpSpMk id="2" creationId="{1A9D5987-40CB-0E03-92E3-6436E0DD7673}"/>
          </ac:grpSpMkLst>
        </pc:grpChg>
        <pc:grpChg chg="del">
          <ac:chgData name="세준 김" userId="714b7328e3c4408d" providerId="LiveId" clId="{AD1B4B7E-E393-4C3C-AB77-5F8260BDB94A}" dt="2026-01-01T22:52:18.671" v="10" actId="478"/>
          <ac:grpSpMkLst>
            <pc:docMk/>
            <pc:sldMk cId="2563829354" sldId="258"/>
            <ac:grpSpMk id="3" creationId="{440E1893-62FC-9285-A4FB-C4AA7C03B770}"/>
          </ac:grpSpMkLst>
        </pc:grpChg>
        <pc:grpChg chg="del">
          <ac:chgData name="세준 김" userId="714b7328e3c4408d" providerId="LiveId" clId="{AD1B4B7E-E393-4C3C-AB77-5F8260BDB94A}" dt="2026-01-01T22:52:20.635" v="11" actId="478"/>
          <ac:grpSpMkLst>
            <pc:docMk/>
            <pc:sldMk cId="2563829354" sldId="258"/>
            <ac:grpSpMk id="4" creationId="{33003B00-6EF7-D5A9-F938-1B7C4E09E4A1}"/>
          </ac:grpSpMkLst>
        </pc:grpChg>
        <pc:grpChg chg="del">
          <ac:chgData name="세준 김" userId="714b7328e3c4408d" providerId="LiveId" clId="{AD1B4B7E-E393-4C3C-AB77-5F8260BDB94A}" dt="2026-01-01T22:52:22.057" v="12" actId="478"/>
          <ac:grpSpMkLst>
            <pc:docMk/>
            <pc:sldMk cId="2563829354" sldId="258"/>
            <ac:grpSpMk id="32" creationId="{A0ED88E0-0584-036B-E3C6-63924DF79E55}"/>
          </ac:grpSpMkLst>
        </pc:grpChg>
        <pc:picChg chg="del">
          <ac:chgData name="세준 김" userId="714b7328e3c4408d" providerId="LiveId" clId="{AD1B4B7E-E393-4C3C-AB77-5F8260BDB94A}" dt="2026-01-01T22:51:56.560" v="0" actId="478"/>
          <ac:picMkLst>
            <pc:docMk/>
            <pc:sldMk cId="2563829354" sldId="258"/>
            <ac:picMk id="16" creationId="{4E4D7063-C450-9B6F-554B-507F3D33ECEE}"/>
          </ac:picMkLst>
        </pc:picChg>
      </pc:sldChg>
      <pc:sldChg chg="del">
        <pc:chgData name="세준 김" userId="714b7328e3c4408d" providerId="LiveId" clId="{AD1B4B7E-E393-4C3C-AB77-5F8260BDB94A}" dt="2026-01-02T03:03:00.691" v="5974" actId="2696"/>
        <pc:sldMkLst>
          <pc:docMk/>
          <pc:sldMk cId="3712348666" sldId="261"/>
        </pc:sldMkLst>
      </pc:sldChg>
      <pc:sldChg chg="modSp mod">
        <pc:chgData name="세준 김" userId="714b7328e3c4408d" providerId="LiveId" clId="{AD1B4B7E-E393-4C3C-AB77-5F8260BDB94A}" dt="2026-01-01T23:15:53.008" v="957" actId="113"/>
        <pc:sldMkLst>
          <pc:docMk/>
          <pc:sldMk cId="2909529760" sldId="271"/>
        </pc:sldMkLst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3" creationId="{5DD7E555-58DF-E509-36AA-6CEA5E15835D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5" creationId="{AA2EA366-E7A6-7A8E-0F4A-1D41EC1F6BAA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6" creationId="{65E6ACCF-DE5B-766C-5FC8-BB1B8BE83983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7" creationId="{6171A324-8939-D001-8CB0-0D9FB3D21ED8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8" creationId="{B0DEBBC3-4E49-9A0B-8C17-BF326958E1C5}"/>
          </ac:spMkLst>
        </pc:spChg>
      </pc:sldChg>
      <pc:sldChg chg="modSp mod">
        <pc:chgData name="세준 김" userId="714b7328e3c4408d" providerId="LiveId" clId="{AD1B4B7E-E393-4C3C-AB77-5F8260BDB94A}" dt="2026-01-02T00:14:39.564" v="2258" actId="20577"/>
        <pc:sldMkLst>
          <pc:docMk/>
          <pc:sldMk cId="2159778822" sldId="275"/>
        </pc:sldMkLst>
        <pc:spChg chg="mod">
          <ac:chgData name="세준 김" userId="714b7328e3c4408d" providerId="LiveId" clId="{AD1B4B7E-E393-4C3C-AB77-5F8260BDB94A}" dt="2026-01-02T00:14:39.564" v="2258" actId="20577"/>
          <ac:spMkLst>
            <pc:docMk/>
            <pc:sldMk cId="2159778822" sldId="275"/>
            <ac:spMk id="2" creationId="{9355B247-72AA-0DF5-281E-F5DFF2B6D5BE}"/>
          </ac:spMkLst>
        </pc:spChg>
        <pc:spChg chg="mod">
          <ac:chgData name="세준 김" userId="714b7328e3c4408d" providerId="LiveId" clId="{AD1B4B7E-E393-4C3C-AB77-5F8260BDB94A}" dt="2026-01-01T23:19:08.405" v="987" actId="113"/>
          <ac:spMkLst>
            <pc:docMk/>
            <pc:sldMk cId="2159778822" sldId="275"/>
            <ac:spMk id="11" creationId="{6FFA9BC0-B681-51C7-7B58-03039717428D}"/>
          </ac:spMkLst>
        </pc:spChg>
        <pc:spChg chg="mod">
          <ac:chgData name="세준 김" userId="714b7328e3c4408d" providerId="LiveId" clId="{AD1B4B7E-E393-4C3C-AB77-5F8260BDB94A}" dt="2026-01-01T23:19:11.803" v="989" actId="113"/>
          <ac:spMkLst>
            <pc:docMk/>
            <pc:sldMk cId="2159778822" sldId="275"/>
            <ac:spMk id="13" creationId="{4F21FBFB-3C20-66DC-1275-ECF3E1B217DE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5" creationId="{041EB6F9-4C9C-DF45-59B4-B547A38AAB21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26" creationId="{DC4C653B-7CCA-92A5-3B51-F34226EF6470}"/>
          </ac:spMkLst>
        </pc:spChg>
        <pc:spChg chg="mod">
          <ac:chgData name="세준 김" userId="714b7328e3c4408d" providerId="LiveId" clId="{AD1B4B7E-E393-4C3C-AB77-5F8260BDB94A}" dt="2026-01-01T23:18:47.780" v="984" actId="1076"/>
          <ac:spMkLst>
            <pc:docMk/>
            <pc:sldMk cId="2159778822" sldId="275"/>
            <ac:spMk id="28" creationId="{AB5A922C-63F4-0ADF-B39A-CF6A13341BE2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036" creationId="{8F9F6603-0A0E-B237-BDBD-60F5BB105E50}"/>
          </ac:spMkLst>
        </pc:spChg>
      </pc:sldChg>
      <pc:sldChg chg="modSp mod">
        <pc:chgData name="세준 김" userId="714b7328e3c4408d" providerId="LiveId" clId="{AD1B4B7E-E393-4C3C-AB77-5F8260BDB94A}" dt="2026-01-02T00:14:34.694" v="2255" actId="20577"/>
        <pc:sldMkLst>
          <pc:docMk/>
          <pc:sldMk cId="319455663" sldId="276"/>
        </pc:sldMkLst>
        <pc:spChg chg="mod">
          <ac:chgData name="세준 김" userId="714b7328e3c4408d" providerId="LiveId" clId="{AD1B4B7E-E393-4C3C-AB77-5F8260BDB94A}" dt="2026-01-02T00:14:34.694" v="2255" actId="20577"/>
          <ac:spMkLst>
            <pc:docMk/>
            <pc:sldMk cId="319455663" sldId="276"/>
            <ac:spMk id="2" creationId="{4778EAAF-F5F5-87DD-5443-283A156EEDF7}"/>
          </ac:spMkLst>
        </pc:spChg>
        <pc:spChg chg="mod">
          <ac:chgData name="세준 김" userId="714b7328e3c4408d" providerId="LiveId" clId="{AD1B4B7E-E393-4C3C-AB77-5F8260BDB94A}" dt="2026-01-01T23:18:13.442" v="977" actId="1076"/>
          <ac:spMkLst>
            <pc:docMk/>
            <pc:sldMk cId="319455663" sldId="276"/>
            <ac:spMk id="8" creationId="{056FA91D-6D08-BDF3-3118-4E60950035CB}"/>
          </ac:spMkLst>
        </pc:spChg>
        <pc:spChg chg="mod">
          <ac:chgData name="세준 김" userId="714b7328e3c4408d" providerId="LiveId" clId="{AD1B4B7E-E393-4C3C-AB77-5F8260BDB94A}" dt="2026-01-01T23:18:33.751" v="981" actId="1076"/>
          <ac:spMkLst>
            <pc:docMk/>
            <pc:sldMk cId="319455663" sldId="276"/>
            <ac:spMk id="11" creationId="{DF237B68-C2A2-B4FF-BBEC-464A1E38AB6F}"/>
          </ac:spMkLst>
        </pc:spChg>
        <pc:spChg chg="mod">
          <ac:chgData name="세준 김" userId="714b7328e3c4408d" providerId="LiveId" clId="{AD1B4B7E-E393-4C3C-AB77-5F8260BDB94A}" dt="2026-01-01T23:16:35.367" v="967" actId="2711"/>
          <ac:spMkLst>
            <pc:docMk/>
            <pc:sldMk cId="319455663" sldId="276"/>
            <ac:spMk id="26" creationId="{2A7E0B77-D4A2-BE71-C29C-0FDB12C3A96F}"/>
          </ac:spMkLst>
        </pc:spChg>
        <pc:spChg chg="mod">
          <ac:chgData name="세준 김" userId="714b7328e3c4408d" providerId="LiveId" clId="{AD1B4B7E-E393-4C3C-AB77-5F8260BDB94A}" dt="2026-01-01T23:16:22.016" v="962" actId="1076"/>
          <ac:spMkLst>
            <pc:docMk/>
            <pc:sldMk cId="319455663" sldId="276"/>
            <ac:spMk id="28" creationId="{62AE2DE7-4351-088F-6818-63D596DF08D9}"/>
          </ac:spMkLst>
        </pc:spChg>
        <pc:spChg chg="mod">
          <ac:chgData name="세준 김" userId="714b7328e3c4408d" providerId="LiveId" clId="{AD1B4B7E-E393-4C3C-AB77-5F8260BDB94A}" dt="2026-01-01T23:18:38.544" v="982" actId="1076"/>
          <ac:spMkLst>
            <pc:docMk/>
            <pc:sldMk cId="319455663" sldId="276"/>
            <ac:spMk id="1036" creationId="{1C7C5346-65C2-44D4-2779-23F065AE6AD3}"/>
          </ac:spMkLst>
        </pc:spChg>
        <pc:spChg chg="mod">
          <ac:chgData name="세준 김" userId="714b7328e3c4408d" providerId="LiveId" clId="{AD1B4B7E-E393-4C3C-AB77-5F8260BDB94A}" dt="2026-01-01T23:17:51.083" v="974" actId="113"/>
          <ac:spMkLst>
            <pc:docMk/>
            <pc:sldMk cId="319455663" sldId="276"/>
            <ac:spMk id="1043" creationId="{C3EE8E31-FD21-B369-ACF3-F615273E67BF}"/>
          </ac:spMkLst>
        </pc:spChg>
      </pc:sldChg>
      <pc:sldChg chg="del">
        <pc:chgData name="세준 김" userId="714b7328e3c4408d" providerId="LiveId" clId="{AD1B4B7E-E393-4C3C-AB77-5F8260BDB94A}" dt="2026-01-02T03:03:02.526" v="5975" actId="2696"/>
        <pc:sldMkLst>
          <pc:docMk/>
          <pc:sldMk cId="3733269511" sldId="277"/>
        </pc:sldMkLst>
      </pc:sldChg>
      <pc:sldChg chg="modSp mod">
        <pc:chgData name="세준 김" userId="714b7328e3c4408d" providerId="LiveId" clId="{AD1B4B7E-E393-4C3C-AB77-5F8260BDB94A}" dt="2026-01-02T00:14:42.811" v="2265" actId="20577"/>
        <pc:sldMkLst>
          <pc:docMk/>
          <pc:sldMk cId="476295392" sldId="278"/>
        </pc:sldMkLst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4" creationId="{B8C41F05-B6F4-5DD4-ED96-D73DBC2B7615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8" creationId="{0E4E1428-E3C5-588F-230D-D749425BCA34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0" creationId="{B22AC1C2-1D04-65EB-0248-CED847FCE9C8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2" creationId="{54D20EE9-D6BF-C63A-5D25-0B4DAB489A60}"/>
          </ac:spMkLst>
        </pc:spChg>
        <pc:spChg chg="mod">
          <ac:chgData name="세준 김" userId="714b7328e3c4408d" providerId="LiveId" clId="{AD1B4B7E-E393-4C3C-AB77-5F8260BDB94A}" dt="2026-01-02T00:14:42.811" v="2265" actId="20577"/>
          <ac:spMkLst>
            <pc:docMk/>
            <pc:sldMk cId="476295392" sldId="278"/>
            <ac:spMk id="24" creationId="{349393E7-61C0-2C22-CD00-F2CBDC87833A}"/>
          </ac:spMkLst>
        </pc:spChg>
        <pc:picChg chg="mod">
          <ac:chgData name="세준 김" userId="714b7328e3c4408d" providerId="LiveId" clId="{AD1B4B7E-E393-4C3C-AB77-5F8260BDB94A}" dt="2026-01-01T23:22:39.831" v="1101" actId="1076"/>
          <ac:picMkLst>
            <pc:docMk/>
            <pc:sldMk cId="476295392" sldId="278"/>
            <ac:picMk id="15" creationId="{777DA707-47CF-D346-2E2C-9A2CE0EC93D0}"/>
          </ac:picMkLst>
        </pc:picChg>
      </pc:sldChg>
      <pc:sldChg chg="modSp mod">
        <pc:chgData name="세준 김" userId="714b7328e3c4408d" providerId="LiveId" clId="{AD1B4B7E-E393-4C3C-AB77-5F8260BDB94A}" dt="2026-01-02T06:15:32.758" v="7999" actId="14100"/>
        <pc:sldMkLst>
          <pc:docMk/>
          <pc:sldMk cId="3398851869" sldId="279"/>
        </pc:sldMkLst>
        <pc:spChg chg="mod">
          <ac:chgData name="세준 김" userId="714b7328e3c4408d" providerId="LiveId" clId="{AD1B4B7E-E393-4C3C-AB77-5F8260BDB94A}" dt="2026-01-02T06:15:20.229" v="7996" actId="113"/>
          <ac:spMkLst>
            <pc:docMk/>
            <pc:sldMk cId="3398851869" sldId="279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47.310" v="2268" actId="20577"/>
          <ac:spMkLst>
            <pc:docMk/>
            <pc:sldMk cId="3398851869" sldId="279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6:15:28.169" v="7998" actId="113"/>
          <ac:spMkLst>
            <pc:docMk/>
            <pc:sldMk cId="3398851869" sldId="279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2T06:15:32.758" v="7999" actId="14100"/>
          <ac:grpSpMkLst>
            <pc:docMk/>
            <pc:sldMk cId="3398851869" sldId="279"/>
            <ac:grpSpMk id="43" creationId="{A579CAB4-178D-B93E-7A42-C4F98CCC806C}"/>
          </ac:grpSpMkLst>
        </pc:grpChg>
      </pc:sldChg>
      <pc:sldChg chg="addSp delSp modSp mod">
        <pc:chgData name="세준 김" userId="714b7328e3c4408d" providerId="LiveId" clId="{AD1B4B7E-E393-4C3C-AB77-5F8260BDB94A}" dt="2026-01-02T03:06:44.551" v="6064" actId="478"/>
        <pc:sldMkLst>
          <pc:docMk/>
          <pc:sldMk cId="2401063847" sldId="280"/>
        </pc:sldMkLst>
        <pc:spChg chg="del">
          <ac:chgData name="세준 김" userId="714b7328e3c4408d" providerId="LiveId" clId="{AD1B4B7E-E393-4C3C-AB77-5F8260BDB94A}" dt="2026-01-02T03:06:44.551" v="6064" actId="478"/>
          <ac:spMkLst>
            <pc:docMk/>
            <pc:sldMk cId="2401063847" sldId="280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1.928" v="5972" actId="113"/>
          <ac:spMkLst>
            <pc:docMk/>
            <pc:sldMk cId="2401063847" sldId="280"/>
            <ac:spMk id="24" creationId="{3A927133-D4E8-F0AE-6BC6-3A04C6E11D61}"/>
          </ac:spMkLst>
        </pc:spChg>
        <pc:picChg chg="add del mod">
          <ac:chgData name="세준 김" userId="714b7328e3c4408d" providerId="LiveId" clId="{AD1B4B7E-E393-4C3C-AB77-5F8260BDB94A}" dt="2026-01-02T02:56:44.611" v="5897" actId="478"/>
          <ac:picMkLst>
            <pc:docMk/>
            <pc:sldMk cId="2401063847" sldId="280"/>
            <ac:picMk id="3" creationId="{E8AC4259-0D92-683E-2E9D-6134C14529DD}"/>
          </ac:picMkLst>
        </pc:picChg>
        <pc:picChg chg="del">
          <ac:chgData name="세준 김" userId="714b7328e3c4408d" providerId="LiveId" clId="{AD1B4B7E-E393-4C3C-AB77-5F8260BDB94A}" dt="2026-01-02T02:55:52.022" v="5892" actId="478"/>
          <ac:picMkLst>
            <pc:docMk/>
            <pc:sldMk cId="2401063847" sldId="280"/>
            <ac:picMk id="4" creationId="{12051258-42AA-6F35-F9D8-D79B815D3A46}"/>
          </ac:picMkLst>
        </pc:picChg>
        <pc:picChg chg="add del mod">
          <ac:chgData name="세준 김" userId="714b7328e3c4408d" providerId="LiveId" clId="{AD1B4B7E-E393-4C3C-AB77-5F8260BDB94A}" dt="2026-01-02T02:57:32.641" v="5900" actId="478"/>
          <ac:picMkLst>
            <pc:docMk/>
            <pc:sldMk cId="2401063847" sldId="280"/>
            <ac:picMk id="6" creationId="{11D6C738-3564-8E72-581B-12A20DC9B7F4}"/>
          </ac:picMkLst>
        </pc:picChg>
        <pc:picChg chg="add mod">
          <ac:chgData name="세준 김" userId="714b7328e3c4408d" providerId="LiveId" clId="{AD1B4B7E-E393-4C3C-AB77-5F8260BDB94A}" dt="2026-01-02T03:06:42.084" v="6063" actId="14100"/>
          <ac:picMkLst>
            <pc:docMk/>
            <pc:sldMk cId="2401063847" sldId="280"/>
            <ac:picMk id="10" creationId="{8BB36ADF-F041-0D2A-DAE4-5DFE7E118AAE}"/>
          </ac:picMkLst>
        </pc:picChg>
      </pc:sldChg>
      <pc:sldChg chg="modSp add mod">
        <pc:chgData name="세준 김" userId="714b7328e3c4408d" providerId="LiveId" clId="{AD1B4B7E-E393-4C3C-AB77-5F8260BDB94A}" dt="2026-01-02T00:14:50.312" v="2271" actId="20577"/>
        <pc:sldMkLst>
          <pc:docMk/>
          <pc:sldMk cId="3738601832" sldId="281"/>
        </pc:sldMkLst>
        <pc:spChg chg="mod">
          <ac:chgData name="세준 김" userId="714b7328e3c4408d" providerId="LiveId" clId="{AD1B4B7E-E393-4C3C-AB77-5F8260BDB94A}" dt="2026-01-02T00:04:14.468" v="2236" actId="404"/>
          <ac:spMkLst>
            <pc:docMk/>
            <pc:sldMk cId="3738601832" sldId="281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50.312" v="2271" actId="20577"/>
          <ac:spMkLst>
            <pc:docMk/>
            <pc:sldMk cId="3738601832" sldId="281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50:04.087" v="1854" actId="1076"/>
          <ac:spMkLst>
            <pc:docMk/>
            <pc:sldMk cId="3738601832" sldId="281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56:37.497" v="2031" actId="20577"/>
          <ac:spMkLst>
            <pc:docMk/>
            <pc:sldMk cId="3738601832" sldId="281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0:05:34.606" v="2237" actId="1076"/>
          <ac:spMkLst>
            <pc:docMk/>
            <pc:sldMk cId="3738601832" sldId="281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1T23:44:46.817" v="1639" actId="1076"/>
          <ac:grpSpMkLst>
            <pc:docMk/>
            <pc:sldMk cId="3738601832" sldId="281"/>
            <ac:grpSpMk id="41" creationId="{59C20A97-8D6F-E5FA-85E7-DAE29D17A779}"/>
          </ac:grpSpMkLst>
        </pc:grpChg>
        <pc:grpChg chg="mod">
          <ac:chgData name="세준 김" userId="714b7328e3c4408d" providerId="LiveId" clId="{AD1B4B7E-E393-4C3C-AB77-5F8260BDB94A}" dt="2026-01-01T23:45:04.186" v="1642" actId="1076"/>
          <ac:grpSpMkLst>
            <pc:docMk/>
            <pc:sldMk cId="3738601832" sldId="281"/>
            <ac:grpSpMk id="43" creationId="{A579CAB4-178D-B93E-7A42-C4F98CCC806C}"/>
          </ac:grpSpMkLst>
        </pc:grpChg>
        <pc:picChg chg="mod">
          <ac:chgData name="세준 김" userId="714b7328e3c4408d" providerId="LiveId" clId="{AD1B4B7E-E393-4C3C-AB77-5F8260BDB94A}" dt="2026-01-01T23:45:13.429" v="1643" actId="1076"/>
          <ac:picMkLst>
            <pc:docMk/>
            <pc:sldMk cId="3738601832" sldId="281"/>
            <ac:picMk id="55" creationId="{601FD02D-ACD1-B94F-95F8-2AEC7E7E4C54}"/>
          </ac:picMkLst>
        </pc:picChg>
      </pc:sldChg>
      <pc:sldChg chg="addSp delSp modSp add mod">
        <pc:chgData name="세준 김" userId="714b7328e3c4408d" providerId="LiveId" clId="{AD1B4B7E-E393-4C3C-AB77-5F8260BDB94A}" dt="2026-01-02T01:54:55.081" v="2956" actId="14100"/>
        <pc:sldMkLst>
          <pc:docMk/>
          <pc:sldMk cId="1378801048" sldId="282"/>
        </pc:sldMkLst>
        <pc:spChg chg="del mod">
          <ac:chgData name="세준 김" userId="714b7328e3c4408d" providerId="LiveId" clId="{AD1B4B7E-E393-4C3C-AB77-5F8260BDB94A}" dt="2026-01-02T00:14:16.074" v="2245" actId="478"/>
          <ac:spMkLst>
            <pc:docMk/>
            <pc:sldMk cId="1378801048" sldId="282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6:02.180" v="2347" actId="207"/>
          <ac:spMkLst>
            <pc:docMk/>
            <pc:sldMk cId="1378801048" sldId="282"/>
            <ac:spMk id="24" creationId="{591616D8-9F47-F2D8-7BD7-20F2C99B5C37}"/>
          </ac:spMkLst>
        </pc:spChg>
        <pc:spChg chg="add mod">
          <ac:chgData name="세준 김" userId="714b7328e3c4408d" providerId="LiveId" clId="{AD1B4B7E-E393-4C3C-AB77-5F8260BDB94A}" dt="2026-01-02T01:29:41.621" v="2529" actId="1076"/>
          <ac:spMkLst>
            <pc:docMk/>
            <pc:sldMk cId="1378801048" sldId="282"/>
            <ac:spMk id="26" creationId="{AAC9E683-D8E8-FE86-47CE-7331DCE09B3C}"/>
          </ac:spMkLst>
        </pc:spChg>
        <pc:spChg chg="add mod">
          <ac:chgData name="세준 김" userId="714b7328e3c4408d" providerId="LiveId" clId="{AD1B4B7E-E393-4C3C-AB77-5F8260BDB94A}" dt="2026-01-02T01:39:53.234" v="2786" actId="1076"/>
          <ac:spMkLst>
            <pc:docMk/>
            <pc:sldMk cId="1378801048" sldId="282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1:29:14.329" v="2521" actId="1076"/>
          <ac:spMkLst>
            <pc:docMk/>
            <pc:sldMk cId="1378801048" sldId="282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1:39:57.896" v="2787" actId="1076"/>
          <ac:spMkLst>
            <pc:docMk/>
            <pc:sldMk cId="1378801048" sldId="282"/>
            <ac:spMk id="31" creationId="{0DE26825-755B-2654-C2FB-B310A9DC3B6A}"/>
          </ac:spMkLst>
        </pc:spChg>
        <pc:spChg chg="add mod">
          <ac:chgData name="세준 김" userId="714b7328e3c4408d" providerId="LiveId" clId="{AD1B4B7E-E393-4C3C-AB77-5F8260BDB94A}" dt="2026-01-02T01:29:23.459" v="2523" actId="1076"/>
          <ac:spMkLst>
            <pc:docMk/>
            <pc:sldMk cId="1378801048" sldId="282"/>
            <ac:spMk id="33" creationId="{90047D87-4111-FED4-E103-69BB58DDEF84}"/>
          </ac:spMkLst>
        </pc:spChg>
        <pc:spChg chg="add mod">
          <ac:chgData name="세준 김" userId="714b7328e3c4408d" providerId="LiveId" clId="{AD1B4B7E-E393-4C3C-AB77-5F8260BDB94A}" dt="2026-01-02T01:40:05.126" v="2788" actId="1076"/>
          <ac:spMkLst>
            <pc:docMk/>
            <pc:sldMk cId="1378801048" sldId="282"/>
            <ac:spMk id="34" creationId="{DD463043-BD75-77C7-69A8-A1E061A9DF0E}"/>
          </ac:spMkLst>
        </pc:spChg>
        <pc:spChg chg="add mod">
          <ac:chgData name="세준 김" userId="714b7328e3c4408d" providerId="LiveId" clId="{AD1B4B7E-E393-4C3C-AB77-5F8260BDB94A}" dt="2026-01-02T01:31:07.025" v="2552" actId="14100"/>
          <ac:spMkLst>
            <pc:docMk/>
            <pc:sldMk cId="1378801048" sldId="282"/>
            <ac:spMk id="35" creationId="{52F87D04-81A4-C43E-7E57-190DFA85A1D0}"/>
          </ac:spMkLst>
        </pc:spChg>
        <pc:spChg chg="add mod">
          <ac:chgData name="세준 김" userId="714b7328e3c4408d" providerId="LiveId" clId="{AD1B4B7E-E393-4C3C-AB77-5F8260BDB94A}" dt="2026-01-02T01:31:26.726" v="2579" actId="14100"/>
          <ac:spMkLst>
            <pc:docMk/>
            <pc:sldMk cId="1378801048" sldId="282"/>
            <ac:spMk id="36" creationId="{C8939237-7D69-7606-F5ED-FA63DAF42881}"/>
          </ac:spMkLst>
        </pc:spChg>
        <pc:spChg chg="add mod">
          <ac:chgData name="세준 김" userId="714b7328e3c4408d" providerId="LiveId" clId="{AD1B4B7E-E393-4C3C-AB77-5F8260BDB94A}" dt="2026-01-02T01:47:53.865" v="2868" actId="1076"/>
          <ac:spMkLst>
            <pc:docMk/>
            <pc:sldMk cId="1378801048" sldId="282"/>
            <ac:spMk id="37" creationId="{210E9ECC-7734-DD86-8EE2-54BA10717E6A}"/>
          </ac:spMkLst>
        </pc:spChg>
        <pc:spChg chg="add mod">
          <ac:chgData name="세준 김" userId="714b7328e3c4408d" providerId="LiveId" clId="{AD1B4B7E-E393-4C3C-AB77-5F8260BDB94A}" dt="2026-01-02T01:49:46.981" v="2880" actId="1076"/>
          <ac:spMkLst>
            <pc:docMk/>
            <pc:sldMk cId="1378801048" sldId="282"/>
            <ac:spMk id="38" creationId="{F126CFB8-8F54-B74C-2C4C-D297471FEE75}"/>
          </ac:spMkLst>
        </pc:spChg>
        <pc:spChg chg="del mod">
          <ac:chgData name="세준 김" userId="714b7328e3c4408d" providerId="LiveId" clId="{AD1B4B7E-E393-4C3C-AB77-5F8260BDB94A}" dt="2026-01-02T00:14:14.703" v="2244" actId="478"/>
          <ac:spMkLst>
            <pc:docMk/>
            <pc:sldMk cId="1378801048" sldId="282"/>
            <ac:spMk id="42" creationId="{81E8FFA7-6FE3-E9B8-582B-C0D400F23381}"/>
          </ac:spMkLst>
        </pc:spChg>
        <pc:spChg chg="del">
          <ac:chgData name="세준 김" userId="714b7328e3c4408d" providerId="LiveId" clId="{AD1B4B7E-E393-4C3C-AB77-5F8260BDB94A}" dt="2026-01-02T00:14:18.756" v="2247" actId="478"/>
          <ac:spMkLst>
            <pc:docMk/>
            <pc:sldMk cId="1378801048" sldId="282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1:49:52.090" v="2881" actId="1076"/>
          <ac:spMkLst>
            <pc:docMk/>
            <pc:sldMk cId="1378801048" sldId="282"/>
            <ac:spMk id="50" creationId="{D67D5D77-E3AC-486A-D5D9-673E96AC0DB7}"/>
          </ac:spMkLst>
        </pc:spChg>
        <pc:spChg chg="add mod">
          <ac:chgData name="세준 김" userId="714b7328e3c4408d" providerId="LiveId" clId="{AD1B4B7E-E393-4C3C-AB77-5F8260BDB94A}" dt="2026-01-02T01:34:21.384" v="2653" actId="1076"/>
          <ac:spMkLst>
            <pc:docMk/>
            <pc:sldMk cId="1378801048" sldId="282"/>
            <ac:spMk id="51" creationId="{CF1ED880-82A6-0BD6-5BCD-25EE0A883E52}"/>
          </ac:spMkLst>
        </pc:spChg>
        <pc:spChg chg="add mod">
          <ac:chgData name="세준 김" userId="714b7328e3c4408d" providerId="LiveId" clId="{AD1B4B7E-E393-4C3C-AB77-5F8260BDB94A}" dt="2026-01-02T01:34:42.221" v="2666" actId="1076"/>
          <ac:spMkLst>
            <pc:docMk/>
            <pc:sldMk cId="1378801048" sldId="282"/>
            <ac:spMk id="52" creationId="{602F176D-E0F0-27F6-AD6C-EFD668320D49}"/>
          </ac:spMkLst>
        </pc:spChg>
        <pc:spChg chg="add mod">
          <ac:chgData name="세준 김" userId="714b7328e3c4408d" providerId="LiveId" clId="{AD1B4B7E-E393-4C3C-AB77-5F8260BDB94A}" dt="2026-01-02T01:54:09.672" v="2949" actId="1076"/>
          <ac:spMkLst>
            <pc:docMk/>
            <pc:sldMk cId="1378801048" sldId="282"/>
            <ac:spMk id="53" creationId="{7A3352D1-EC57-0140-AB76-C79BBD988988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7" creationId="{CD369FF3-E789-102E-E105-87EB44571225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8" creationId="{699863F8-2A00-A2A5-54C8-DB6013412815}"/>
          </ac:spMkLst>
        </pc:spChg>
        <pc:spChg chg="add mod">
          <ac:chgData name="세준 김" userId="714b7328e3c4408d" providerId="LiveId" clId="{AD1B4B7E-E393-4C3C-AB77-5F8260BDB94A}" dt="2026-01-02T01:54:50.310" v="2955" actId="1076"/>
          <ac:spMkLst>
            <pc:docMk/>
            <pc:sldMk cId="1378801048" sldId="282"/>
            <ac:spMk id="59" creationId="{0F590CD7-7C2A-361C-EF83-0FCFB2F80D58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0" creationId="{E788AABF-C5B2-2BB8-4976-CFA4D2E89550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1" creationId="{5BA59967-2FEE-D5AC-F1F4-F51D46581E7F}"/>
          </ac:spMkLst>
        </pc:spChg>
        <pc:spChg chg="add mod">
          <ac:chgData name="세준 김" userId="714b7328e3c4408d" providerId="LiveId" clId="{AD1B4B7E-E393-4C3C-AB77-5F8260BDB94A}" dt="2026-01-02T01:51:37.324" v="2895" actId="1076"/>
          <ac:spMkLst>
            <pc:docMk/>
            <pc:sldMk cId="1378801048" sldId="282"/>
            <ac:spMk id="66" creationId="{E8670CB4-B029-E260-403F-77D71A4B6E7B}"/>
          </ac:spMkLst>
        </pc:spChg>
        <pc:spChg chg="add del mod">
          <ac:chgData name="세준 김" userId="714b7328e3c4408d" providerId="LiveId" clId="{AD1B4B7E-E393-4C3C-AB77-5F8260BDB94A}" dt="2026-01-02T01:52:25.559" v="2916" actId="478"/>
          <ac:spMkLst>
            <pc:docMk/>
            <pc:sldMk cId="1378801048" sldId="282"/>
            <ac:spMk id="67" creationId="{7C062152-E479-5DAF-27AA-C6CF31280668}"/>
          </ac:spMkLst>
        </pc:spChg>
        <pc:spChg chg="add mod">
          <ac:chgData name="세준 김" userId="714b7328e3c4408d" providerId="LiveId" clId="{AD1B4B7E-E393-4C3C-AB77-5F8260BDB94A}" dt="2026-01-02T01:51:05.540" v="2892" actId="1076"/>
          <ac:spMkLst>
            <pc:docMk/>
            <pc:sldMk cId="1378801048" sldId="282"/>
            <ac:spMk id="68" creationId="{96609BE3-187A-ECB3-9D6E-871264CB9F62}"/>
          </ac:spMkLst>
        </pc:spChg>
        <pc:spChg chg="add mod ord">
          <ac:chgData name="세준 김" userId="714b7328e3c4408d" providerId="LiveId" clId="{AD1B4B7E-E393-4C3C-AB77-5F8260BDB94A}" dt="2026-01-02T01:49:03.759" v="2874" actId="207"/>
          <ac:spMkLst>
            <pc:docMk/>
            <pc:sldMk cId="1378801048" sldId="282"/>
            <ac:spMk id="69" creationId="{F119ECCB-0503-A68A-EC43-66534EF1E018}"/>
          </ac:spMkLst>
        </pc:spChg>
        <pc:spChg chg="add mod ord">
          <ac:chgData name="세준 김" userId="714b7328e3c4408d" providerId="LiveId" clId="{AD1B4B7E-E393-4C3C-AB77-5F8260BDB94A}" dt="2026-01-02T01:49:38.196" v="2879" actId="1076"/>
          <ac:spMkLst>
            <pc:docMk/>
            <pc:sldMk cId="1378801048" sldId="282"/>
            <ac:spMk id="70" creationId="{A725F13A-385A-94CC-97DB-27B5CECD1310}"/>
          </ac:spMkLst>
        </pc:spChg>
        <pc:spChg chg="add del mod ord">
          <ac:chgData name="세준 김" userId="714b7328e3c4408d" providerId="LiveId" clId="{AD1B4B7E-E393-4C3C-AB77-5F8260BDB94A}" dt="2026-01-02T01:52:20.237" v="2913" actId="478"/>
          <ac:spMkLst>
            <pc:docMk/>
            <pc:sldMk cId="1378801048" sldId="282"/>
            <ac:spMk id="71" creationId="{EC4F4BDB-0FFA-1E78-553C-83A7D35679A2}"/>
          </ac:spMkLst>
        </pc:spChg>
        <pc:spChg chg="add del mod">
          <ac:chgData name="세준 김" userId="714b7328e3c4408d" providerId="LiveId" clId="{AD1B4B7E-E393-4C3C-AB77-5F8260BDB94A}" dt="2026-01-02T01:51:52.057" v="2897"/>
          <ac:spMkLst>
            <pc:docMk/>
            <pc:sldMk cId="1378801048" sldId="282"/>
            <ac:spMk id="72" creationId="{A89E357D-B889-5EC5-9F2D-ADD4B2D716B5}"/>
          </ac:spMkLst>
        </pc:spChg>
        <pc:spChg chg="add del mod">
          <ac:chgData name="세준 김" userId="714b7328e3c4408d" providerId="LiveId" clId="{AD1B4B7E-E393-4C3C-AB77-5F8260BDB94A}" dt="2026-01-02T01:52:23.315" v="2915" actId="478"/>
          <ac:spMkLst>
            <pc:docMk/>
            <pc:sldMk cId="1378801048" sldId="282"/>
            <ac:spMk id="73" creationId="{47B05B69-A784-6010-3C19-733DDD8ED068}"/>
          </ac:spMkLst>
        </pc:spChg>
        <pc:spChg chg="add mod">
          <ac:chgData name="세준 김" userId="714b7328e3c4408d" providerId="LiveId" clId="{AD1B4B7E-E393-4C3C-AB77-5F8260BDB94A}" dt="2026-01-02T01:52:43.358" v="2933" actId="1076"/>
          <ac:spMkLst>
            <pc:docMk/>
            <pc:sldMk cId="1378801048" sldId="282"/>
            <ac:spMk id="74" creationId="{AED6244B-EF6B-D6B4-5D13-A5F7839DD9BD}"/>
          </ac:spMkLst>
        </pc:spChg>
        <pc:spChg chg="add mod ord">
          <ac:chgData name="세준 김" userId="714b7328e3c4408d" providerId="LiveId" clId="{AD1B4B7E-E393-4C3C-AB77-5F8260BDB94A}" dt="2026-01-02T01:53:23.497" v="2943" actId="1076"/>
          <ac:spMkLst>
            <pc:docMk/>
            <pc:sldMk cId="1378801048" sldId="282"/>
            <ac:spMk id="75" creationId="{3C68D626-E49C-77D2-3C7D-D2CB8F6CF416}"/>
          </ac:spMkLst>
        </pc:spChg>
        <pc:spChg chg="add mod ord">
          <ac:chgData name="세준 김" userId="714b7328e3c4408d" providerId="LiveId" clId="{AD1B4B7E-E393-4C3C-AB77-5F8260BDB94A}" dt="2026-01-02T01:54:55.081" v="2956" actId="14100"/>
          <ac:spMkLst>
            <pc:docMk/>
            <pc:sldMk cId="1378801048" sldId="282"/>
            <ac:spMk id="76" creationId="{9AFE5684-4031-9EA4-9E2A-61640AED15AA}"/>
          </ac:spMkLst>
        </pc:spChg>
        <pc:grpChg chg="del">
          <ac:chgData name="세준 김" userId="714b7328e3c4408d" providerId="LiveId" clId="{AD1B4B7E-E393-4C3C-AB77-5F8260BDB94A}" dt="2026-01-02T00:14:11.130" v="2241" actId="478"/>
          <ac:grpSpMkLst>
            <pc:docMk/>
            <pc:sldMk cId="1378801048" sldId="282"/>
            <ac:grpSpMk id="41" creationId="{59C20A97-8D6F-E5FA-85E7-DAE29D17A779}"/>
          </ac:grpSpMkLst>
        </pc:grpChg>
        <pc:grpChg chg="del">
          <ac:chgData name="세준 김" userId="714b7328e3c4408d" providerId="LiveId" clId="{AD1B4B7E-E393-4C3C-AB77-5F8260BDB94A}" dt="2026-01-02T00:14:16.921" v="2246" actId="478"/>
          <ac:grpSpMkLst>
            <pc:docMk/>
            <pc:sldMk cId="1378801048" sldId="282"/>
            <ac:grpSpMk id="43" creationId="{A579CAB4-178D-B93E-7A42-C4F98CCC806C}"/>
          </ac:grpSpMkLst>
        </pc:grpChg>
        <pc:picChg chg="add del mod">
          <ac:chgData name="세준 김" userId="714b7328e3c4408d" providerId="LiveId" clId="{AD1B4B7E-E393-4C3C-AB77-5F8260BDB94A}" dt="2026-01-02T00:19:35.468" v="2365" actId="478"/>
          <ac:picMkLst>
            <pc:docMk/>
            <pc:sldMk cId="1378801048" sldId="282"/>
            <ac:picMk id="3" creationId="{FAAEC55E-1D86-125C-95CA-B7FE64B0503F}"/>
          </ac:picMkLst>
        </pc:picChg>
        <pc:picChg chg="add mod">
          <ac:chgData name="세준 김" userId="714b7328e3c4408d" providerId="LiveId" clId="{AD1B4B7E-E393-4C3C-AB77-5F8260BDB94A}" dt="2026-01-02T01:29:38.421" v="2528" actId="1076"/>
          <ac:picMkLst>
            <pc:docMk/>
            <pc:sldMk cId="1378801048" sldId="282"/>
            <ac:picMk id="5" creationId="{209CE707-2105-C3AE-4810-F43F960BF1A6}"/>
          </ac:picMkLst>
        </pc:picChg>
        <pc:picChg chg="add mod">
          <ac:chgData name="세준 김" userId="714b7328e3c4408d" providerId="LiveId" clId="{AD1B4B7E-E393-4C3C-AB77-5F8260BDB94A}" dt="2026-01-02T01:32:49.679" v="2594" actId="1076"/>
          <ac:picMkLst>
            <pc:docMk/>
            <pc:sldMk cId="1378801048" sldId="282"/>
            <ac:picMk id="8" creationId="{DAD9EBAF-DB5A-5621-A57B-4FD4F97A0154}"/>
          </ac:picMkLst>
        </pc:picChg>
        <pc:picChg chg="add mod">
          <ac:chgData name="세준 김" userId="714b7328e3c4408d" providerId="LiveId" clId="{AD1B4B7E-E393-4C3C-AB77-5F8260BDB94A}" dt="2026-01-02T01:30:31.750" v="2537" actId="1076"/>
          <ac:picMkLst>
            <pc:docMk/>
            <pc:sldMk cId="1378801048" sldId="282"/>
            <ac:picMk id="10" creationId="{B40DC0F1-6E74-54D6-BF4B-91B79D46841F}"/>
          </ac:picMkLst>
        </pc:picChg>
        <pc:picChg chg="add mod">
          <ac:chgData name="세준 김" userId="714b7328e3c4408d" providerId="LiveId" clId="{AD1B4B7E-E393-4C3C-AB77-5F8260BDB94A}" dt="2026-01-02T01:32:53.840" v="2595" actId="1076"/>
          <ac:picMkLst>
            <pc:docMk/>
            <pc:sldMk cId="1378801048" sldId="282"/>
            <ac:picMk id="12" creationId="{8D6A6618-1C97-6638-658D-FCBE34CD0700}"/>
          </ac:picMkLst>
        </pc:picChg>
        <pc:picChg chg="add mod">
          <ac:chgData name="세준 김" userId="714b7328e3c4408d" providerId="LiveId" clId="{AD1B4B7E-E393-4C3C-AB77-5F8260BDB94A}" dt="2026-01-02T01:53:45.960" v="2947" actId="14100"/>
          <ac:picMkLst>
            <pc:docMk/>
            <pc:sldMk cId="1378801048" sldId="282"/>
            <ac:picMk id="14" creationId="{90EDD30D-334F-F718-B47F-277FA70778B8}"/>
          </ac:picMkLst>
        </pc:picChg>
        <pc:picChg chg="add mod">
          <ac:chgData name="세준 김" userId="714b7328e3c4408d" providerId="LiveId" clId="{AD1B4B7E-E393-4C3C-AB77-5F8260BDB94A}" dt="2026-01-02T01:54:40.872" v="2954" actId="1076"/>
          <ac:picMkLst>
            <pc:docMk/>
            <pc:sldMk cId="1378801048" sldId="282"/>
            <ac:picMk id="16" creationId="{C7FC7FC6-B10B-C71F-BDE6-3BB00E3AEC85}"/>
          </ac:picMkLst>
        </pc:picChg>
        <pc:picChg chg="add mod">
          <ac:chgData name="세준 김" userId="714b7328e3c4408d" providerId="LiveId" clId="{AD1B4B7E-E393-4C3C-AB77-5F8260BDB94A}" dt="2026-01-02T01:29:10.620" v="2520" actId="1076"/>
          <ac:picMkLst>
            <pc:docMk/>
            <pc:sldMk cId="1378801048" sldId="282"/>
            <ac:picMk id="18" creationId="{2624960D-7C2C-EA6C-685C-1D228EC3A86D}"/>
          </ac:picMkLst>
        </pc:picChg>
        <pc:picChg chg="add mod">
          <ac:chgData name="세준 김" userId="714b7328e3c4408d" providerId="LiveId" clId="{AD1B4B7E-E393-4C3C-AB77-5F8260BDB94A}" dt="2026-01-02T01:27:10.953" v="2501" actId="1076"/>
          <ac:picMkLst>
            <pc:docMk/>
            <pc:sldMk cId="1378801048" sldId="282"/>
            <ac:picMk id="20" creationId="{5F1B1800-1A91-FB98-DD63-792055703027}"/>
          </ac:picMkLst>
        </pc:picChg>
        <pc:picChg chg="add mod">
          <ac:chgData name="세준 김" userId="714b7328e3c4408d" providerId="LiveId" clId="{AD1B4B7E-E393-4C3C-AB77-5F8260BDB94A}" dt="2026-01-02T01:33:41.538" v="2617" actId="1076"/>
          <ac:picMkLst>
            <pc:docMk/>
            <pc:sldMk cId="1378801048" sldId="282"/>
            <ac:picMk id="22" creationId="{EC6EA221-2559-F8F4-0997-6DC2F1B3407B}"/>
          </ac:picMkLst>
        </pc:picChg>
        <pc:picChg chg="add mod">
          <ac:chgData name="세준 김" userId="714b7328e3c4408d" providerId="LiveId" clId="{AD1B4B7E-E393-4C3C-AB77-5F8260BDB94A}" dt="2026-01-02T01:32:08.058" v="2586" actId="1076"/>
          <ac:picMkLst>
            <pc:docMk/>
            <pc:sldMk cId="1378801048" sldId="282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0:14:09.993" v="2239" actId="478"/>
          <ac:picMkLst>
            <pc:docMk/>
            <pc:sldMk cId="1378801048" sldId="282"/>
            <ac:picMk id="54" creationId="{17F72F81-83FB-EB83-FDE5-23D91B002273}"/>
          </ac:picMkLst>
        </pc:picChg>
        <pc:picChg chg="del">
          <ac:chgData name="세준 김" userId="714b7328e3c4408d" providerId="LiveId" clId="{AD1B4B7E-E393-4C3C-AB77-5F8260BDB94A}" dt="2026-01-02T00:14:19.241" v="2248" actId="478"/>
          <ac:picMkLst>
            <pc:docMk/>
            <pc:sldMk cId="1378801048" sldId="282"/>
            <ac:picMk id="55" creationId="{601FD02D-ACD1-B94F-95F8-2AEC7E7E4C54}"/>
          </ac:picMkLst>
        </pc:picChg>
        <pc:picChg chg="add mod">
          <ac:chgData name="세준 김" userId="714b7328e3c4408d" providerId="LiveId" clId="{AD1B4B7E-E393-4C3C-AB77-5F8260BDB94A}" dt="2026-01-02T01:51:01.487" v="2891" actId="1076"/>
          <ac:picMkLst>
            <pc:docMk/>
            <pc:sldMk cId="1378801048" sldId="282"/>
            <ac:picMk id="63" creationId="{C318EB5B-6EAC-BEB8-8E56-4FD14E340D9D}"/>
          </ac:picMkLst>
        </pc:picChg>
        <pc:picChg chg="add mod">
          <ac:chgData name="세준 김" userId="714b7328e3c4408d" providerId="LiveId" clId="{AD1B4B7E-E393-4C3C-AB77-5F8260BDB94A}" dt="2026-01-02T01:51:24.971" v="2894" actId="1076"/>
          <ac:picMkLst>
            <pc:docMk/>
            <pc:sldMk cId="1378801048" sldId="282"/>
            <ac:picMk id="65" creationId="{297DB584-6C4B-53E7-8CB8-46DAE3D7760B}"/>
          </ac:picMkLst>
        </pc:picChg>
        <pc:cxnChg chg="del">
          <ac:chgData name="세준 김" userId="714b7328e3c4408d" providerId="LiveId" clId="{AD1B4B7E-E393-4C3C-AB77-5F8260BDB94A}" dt="2026-01-02T00:15:20.893" v="2309" actId="478"/>
          <ac:cxnSpMkLst>
            <pc:docMk/>
            <pc:sldMk cId="1378801048" sldId="282"/>
            <ac:cxnSpMk id="56" creationId="{B3891E23-ECDD-D9D1-713A-3D4FAB24AEF4}"/>
          </ac:cxnSpMkLst>
        </pc:cxnChg>
      </pc:sldChg>
      <pc:sldChg chg="addSp delSp modSp add mod">
        <pc:chgData name="세준 김" userId="714b7328e3c4408d" providerId="LiveId" clId="{AD1B4B7E-E393-4C3C-AB77-5F8260BDB94A}" dt="2026-01-02T06:16:02.228" v="8002" actId="113"/>
        <pc:sldMkLst>
          <pc:docMk/>
          <pc:sldMk cId="334725244" sldId="283"/>
        </pc:sldMkLst>
        <pc:spChg chg="add del mod">
          <ac:chgData name="세준 김" userId="714b7328e3c4408d" providerId="LiveId" clId="{AD1B4B7E-E393-4C3C-AB77-5F8260BDB94A}" dt="2026-01-02T02:06:32.277" v="2991" actId="478"/>
          <ac:spMkLst>
            <pc:docMk/>
            <pc:sldMk cId="334725244" sldId="283"/>
            <ac:spMk id="2" creationId="{3EA831D4-2737-4921-AFB7-2BD8471B5C76}"/>
          </ac:spMkLst>
        </pc:spChg>
        <pc:spChg chg="add del mod">
          <ac:chgData name="세준 김" userId="714b7328e3c4408d" providerId="LiveId" clId="{AD1B4B7E-E393-4C3C-AB77-5F8260BDB94A}" dt="2026-01-02T02:06:48.324" v="2999" actId="478"/>
          <ac:spMkLst>
            <pc:docMk/>
            <pc:sldMk cId="334725244" sldId="283"/>
            <ac:spMk id="3" creationId="{E9B31B7D-B64F-ED73-EF7C-562F7DE12F56}"/>
          </ac:spMkLst>
        </pc:spChg>
        <pc:spChg chg="add mod">
          <ac:chgData name="세준 김" userId="714b7328e3c4408d" providerId="LiveId" clId="{AD1B4B7E-E393-4C3C-AB77-5F8260BDB94A}" dt="2026-01-02T02:13:37.534" v="3093" actId="20577"/>
          <ac:spMkLst>
            <pc:docMk/>
            <pc:sldMk cId="334725244" sldId="283"/>
            <ac:spMk id="4" creationId="{ECB76649-7598-D70B-8C3D-8F34C9A0CD79}"/>
          </ac:spMkLst>
        </pc:spChg>
        <pc:spChg chg="add mod">
          <ac:chgData name="세준 김" userId="714b7328e3c4408d" providerId="LiveId" clId="{AD1B4B7E-E393-4C3C-AB77-5F8260BDB94A}" dt="2026-01-02T02:06:56.440" v="3003" actId="1076"/>
          <ac:spMkLst>
            <pc:docMk/>
            <pc:sldMk cId="334725244" sldId="283"/>
            <ac:spMk id="6" creationId="{4555936D-7BBE-1F10-6A74-AF8B486231AA}"/>
          </ac:spMkLst>
        </pc:spChg>
        <pc:spChg chg="add mod">
          <ac:chgData name="세준 김" userId="714b7328e3c4408d" providerId="LiveId" clId="{AD1B4B7E-E393-4C3C-AB77-5F8260BDB94A}" dt="2026-01-02T02:07:01.829" v="3005" actId="1076"/>
          <ac:spMkLst>
            <pc:docMk/>
            <pc:sldMk cId="334725244" sldId="283"/>
            <ac:spMk id="7" creationId="{7F976F4F-4250-0191-6B70-692D912BFC92}"/>
          </ac:spMkLst>
        </pc:spChg>
        <pc:spChg chg="add del mod">
          <ac:chgData name="세준 김" userId="714b7328e3c4408d" providerId="LiveId" clId="{AD1B4B7E-E393-4C3C-AB77-5F8260BDB94A}" dt="2026-01-02T02:08:10.722" v="3009" actId="478"/>
          <ac:spMkLst>
            <pc:docMk/>
            <pc:sldMk cId="334725244" sldId="283"/>
            <ac:spMk id="9" creationId="{FAC68F62-BA21-A168-2B2E-185ACFE31E72}"/>
          </ac:spMkLst>
        </pc:spChg>
        <pc:spChg chg="add del mod">
          <ac:chgData name="세준 김" userId="714b7328e3c4408d" providerId="LiveId" clId="{AD1B4B7E-E393-4C3C-AB77-5F8260BDB94A}" dt="2026-01-02T02:09:04.858" v="3043" actId="478"/>
          <ac:spMkLst>
            <pc:docMk/>
            <pc:sldMk cId="334725244" sldId="283"/>
            <ac:spMk id="11" creationId="{84A26F85-C652-5CFC-C9A8-66BAEE52A4B3}"/>
          </ac:spMkLst>
        </pc:spChg>
        <pc:spChg chg="add del mod">
          <ac:chgData name="세준 김" userId="714b7328e3c4408d" providerId="LiveId" clId="{AD1B4B7E-E393-4C3C-AB77-5F8260BDB94A}" dt="2026-01-02T02:14:19.983" v="3099" actId="478"/>
          <ac:spMkLst>
            <pc:docMk/>
            <pc:sldMk cId="334725244" sldId="283"/>
            <ac:spMk id="13" creationId="{677D76C5-9AEE-346B-CC4E-0A6364E91EF6}"/>
          </ac:spMkLst>
        </pc:spChg>
        <pc:spChg chg="add mod">
          <ac:chgData name="세준 김" userId="714b7328e3c4408d" providerId="LiveId" clId="{AD1B4B7E-E393-4C3C-AB77-5F8260BDB94A}" dt="2026-01-02T02:36:06.037" v="4839" actId="1076"/>
          <ac:spMkLst>
            <pc:docMk/>
            <pc:sldMk cId="334725244" sldId="283"/>
            <ac:spMk id="15" creationId="{649548E6-E44C-33AB-42C5-1DB86ADAEAEF}"/>
          </ac:spMkLst>
        </pc:spChg>
        <pc:spChg chg="add del mod">
          <ac:chgData name="세준 김" userId="714b7328e3c4408d" providerId="LiveId" clId="{AD1B4B7E-E393-4C3C-AB77-5F8260BDB94A}" dt="2026-01-02T02:16:19.235" v="3151"/>
          <ac:spMkLst>
            <pc:docMk/>
            <pc:sldMk cId="334725244" sldId="283"/>
            <ac:spMk id="17" creationId="{D62F0473-BD65-E1A5-4D0C-087E033012F1}"/>
          </ac:spMkLst>
        </pc:spChg>
        <pc:spChg chg="add mod">
          <ac:chgData name="세준 김" userId="714b7328e3c4408d" providerId="LiveId" clId="{AD1B4B7E-E393-4C3C-AB77-5F8260BDB94A}" dt="2026-01-02T06:15:58.430" v="8000" actId="113"/>
          <ac:spMkLst>
            <pc:docMk/>
            <pc:sldMk cId="334725244" sldId="283"/>
            <ac:spMk id="19" creationId="{ED963125-BCDE-784A-5915-54AEE13FB2BA}"/>
          </ac:spMkLst>
        </pc:spChg>
        <pc:spChg chg="add mod">
          <ac:chgData name="세준 김" userId="714b7328e3c4408d" providerId="LiveId" clId="{AD1B4B7E-E393-4C3C-AB77-5F8260BDB94A}" dt="2026-01-02T02:36:20.094" v="4842" actId="1076"/>
          <ac:spMkLst>
            <pc:docMk/>
            <pc:sldMk cId="334725244" sldId="283"/>
            <ac:spMk id="21" creationId="{690029B2-6A2F-EF9C-EDE8-FDA8C4BCDBBB}"/>
          </ac:spMkLst>
        </pc:spChg>
        <pc:spChg chg="add mod">
          <ac:chgData name="세준 김" userId="714b7328e3c4408d" providerId="LiveId" clId="{AD1B4B7E-E393-4C3C-AB77-5F8260BDB94A}" dt="2026-01-02T06:16:00.698" v="8001" actId="113"/>
          <ac:spMkLst>
            <pc:docMk/>
            <pc:sldMk cId="334725244" sldId="283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9.328" v="4985" actId="20577"/>
          <ac:spMkLst>
            <pc:docMk/>
            <pc:sldMk cId="334725244" sldId="283"/>
            <ac:spMk id="24" creationId="{591616D8-9F47-F2D8-7BD7-20F2C99B5C37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6" creationId="{AAC9E683-D8E8-FE86-47CE-7331DCE09B3C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2:36:35.527" v="4846" actId="1076"/>
          <ac:spMkLst>
            <pc:docMk/>
            <pc:sldMk cId="334725244" sldId="283"/>
            <ac:spMk id="28" creationId="{5C38C867-C8E3-775D-4952-0BE9DFFDCA13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6:16:02.228" v="8002" actId="113"/>
          <ac:spMkLst>
            <pc:docMk/>
            <pc:sldMk cId="334725244" sldId="283"/>
            <ac:spMk id="30" creationId="{814A7B0D-009D-3DF2-6112-18B789256BE8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1" creationId="{0DE26825-755B-2654-C2FB-B310A9DC3B6A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3" creationId="{90047D87-4111-FED4-E103-69BB58DDEF84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4" creationId="{DD463043-BD75-77C7-69A8-A1E061A9DF0E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5" creationId="{52F87D04-81A4-C43E-7E57-190DFA85A1D0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6" creationId="{C8939237-7D69-7606-F5ED-FA63DAF42881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7" creationId="{210E9ECC-7734-DD86-8EE2-54BA10717E6A}"/>
          </ac:spMkLst>
        </pc:spChg>
        <pc:spChg chg="del mod">
          <ac:chgData name="세준 김" userId="714b7328e3c4408d" providerId="LiveId" clId="{AD1B4B7E-E393-4C3C-AB77-5F8260BDB94A}" dt="2026-01-02T01:56:25.888" v="2974" actId="478"/>
          <ac:spMkLst>
            <pc:docMk/>
            <pc:sldMk cId="334725244" sldId="283"/>
            <ac:spMk id="38" creationId="{F126CFB8-8F54-B74C-2C4C-D297471FEE75}"/>
          </ac:spMkLst>
        </pc:spChg>
        <pc:spChg chg="del">
          <ac:chgData name="세준 김" userId="714b7328e3c4408d" providerId="LiveId" clId="{AD1B4B7E-E393-4C3C-AB77-5F8260BDB94A}" dt="2026-01-02T01:56:40.815" v="2981" actId="478"/>
          <ac:spMkLst>
            <pc:docMk/>
            <pc:sldMk cId="334725244" sldId="283"/>
            <ac:spMk id="50" creationId="{D67D5D77-E3AC-486A-D5D9-673E96AC0DB7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1" creationId="{CF1ED880-82A6-0BD6-5BCD-25EE0A883E5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2" creationId="{602F176D-E0F0-27F6-AD6C-EFD668320D49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3" creationId="{7A3352D1-EC57-0140-AB76-C79BBD98898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7" creationId="{CD369FF3-E789-102E-E105-87EB44571225}"/>
          </ac:spMkLst>
        </pc:spChg>
        <pc:spChg chg="del">
          <ac:chgData name="세준 김" userId="714b7328e3c4408d" providerId="LiveId" clId="{AD1B4B7E-E393-4C3C-AB77-5F8260BDB94A}" dt="2026-01-02T01:56:37.349" v="2980" actId="478"/>
          <ac:spMkLst>
            <pc:docMk/>
            <pc:sldMk cId="334725244" sldId="283"/>
            <ac:spMk id="58" creationId="{699863F8-2A00-A2A5-54C8-DB6013412815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9" creationId="{0F590CD7-7C2A-361C-EF83-0FCFB2F80D5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60" creationId="{E788AABF-C5B2-2BB8-4976-CFA4D2E89550}"/>
          </ac:spMkLst>
        </pc:spChg>
        <pc:spChg chg="del mod">
          <ac:chgData name="세준 김" userId="714b7328e3c4408d" providerId="LiveId" clId="{AD1B4B7E-E393-4C3C-AB77-5F8260BDB94A}" dt="2026-01-02T01:56:35.861" v="2979" actId="478"/>
          <ac:spMkLst>
            <pc:docMk/>
            <pc:sldMk cId="334725244" sldId="283"/>
            <ac:spMk id="61" creationId="{5BA59967-2FEE-D5AC-F1F4-F51D46581E7F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6" creationId="{E8670CB4-B029-E260-403F-77D71A4B6E7B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8" creationId="{96609BE3-187A-ECB3-9D6E-871264CB9F62}"/>
          </ac:spMkLst>
        </pc:spChg>
        <pc:spChg chg="del mod">
          <ac:chgData name="세준 김" userId="714b7328e3c4408d" providerId="LiveId" clId="{AD1B4B7E-E393-4C3C-AB77-5F8260BDB94A}" dt="2026-01-02T02:06:47.839" v="2998" actId="478"/>
          <ac:spMkLst>
            <pc:docMk/>
            <pc:sldMk cId="334725244" sldId="283"/>
            <ac:spMk id="69" creationId="{F119ECCB-0503-A68A-EC43-66534EF1E018}"/>
          </ac:spMkLst>
        </pc:spChg>
        <pc:spChg chg="del">
          <ac:chgData name="세준 김" userId="714b7328e3c4408d" providerId="LiveId" clId="{AD1B4B7E-E393-4C3C-AB77-5F8260BDB94A}" dt="2026-01-02T01:56:21.851" v="2971" actId="478"/>
          <ac:spMkLst>
            <pc:docMk/>
            <pc:sldMk cId="334725244" sldId="283"/>
            <ac:spMk id="70" creationId="{A725F13A-385A-94CC-97DB-27B5CECD1310}"/>
          </ac:spMkLst>
        </pc:spChg>
        <pc:spChg chg="del">
          <ac:chgData name="세준 김" userId="714b7328e3c4408d" providerId="LiveId" clId="{AD1B4B7E-E393-4C3C-AB77-5F8260BDB94A}" dt="2026-01-02T01:56:30.039" v="2976" actId="478"/>
          <ac:spMkLst>
            <pc:docMk/>
            <pc:sldMk cId="334725244" sldId="283"/>
            <ac:spMk id="71" creationId="{EC4F4BDB-0FFA-1E78-553C-83A7D35679A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74" creationId="{AED6244B-EF6B-D6B4-5D13-A5F7839DD9BD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5" creationId="{3C68D626-E49C-77D2-3C7D-D2CB8F6CF416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6" creationId="{9AFE5684-4031-9EA4-9E2A-61640AED15AA}"/>
          </ac:spMkLst>
        </pc:spChg>
        <pc:picChg chg="del">
          <ac:chgData name="세준 김" userId="714b7328e3c4408d" providerId="LiveId" clId="{AD1B4B7E-E393-4C3C-AB77-5F8260BDB94A}" dt="2026-01-02T01:56:41.744" v="2982" actId="478"/>
          <ac:picMkLst>
            <pc:docMk/>
            <pc:sldMk cId="334725244" sldId="283"/>
            <ac:picMk id="5" creationId="{209CE707-2105-C3AE-4810-F43F960BF1A6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8" creationId="{DAD9EBAF-DB5A-5621-A57B-4FD4F97A0154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0" creationId="{B40DC0F1-6E74-54D6-BF4B-91B79D46841F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2" creationId="{8D6A6618-1C97-6638-658D-FCBE34CD0700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4" creationId="{90EDD30D-334F-F718-B47F-277FA70778B8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6" creationId="{C7FC7FC6-B10B-C71F-BDE6-3BB00E3AEC85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8" creationId="{2624960D-7C2C-EA6C-685C-1D228EC3A86D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20" creationId="{5F1B1800-1A91-FB98-DD63-792055703027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22" creationId="{EC6EA221-2559-F8F4-0997-6DC2F1B3407B}"/>
          </ac:picMkLst>
        </pc:picChg>
        <pc:picChg chg="del">
          <ac:chgData name="세준 김" userId="714b7328e3c4408d" providerId="LiveId" clId="{AD1B4B7E-E393-4C3C-AB77-5F8260BDB94A}" dt="2026-01-02T01:56:22.853" v="2972" actId="478"/>
          <ac:picMkLst>
            <pc:docMk/>
            <pc:sldMk cId="334725244" sldId="283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3" creationId="{C318EB5B-6EAC-BEB8-8E56-4FD14E340D9D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5" creationId="{297DB584-6C4B-53E7-8CB8-46DAE3D7760B}"/>
          </ac:picMkLst>
        </pc:picChg>
      </pc:sldChg>
      <pc:sldChg chg="modSp add mod">
        <pc:chgData name="세준 김" userId="714b7328e3c4408d" providerId="LiveId" clId="{AD1B4B7E-E393-4C3C-AB77-5F8260BDB94A}" dt="2026-01-02T06:16:08.535" v="8005" actId="113"/>
        <pc:sldMkLst>
          <pc:docMk/>
          <pc:sldMk cId="31952114" sldId="284"/>
        </pc:sldMkLst>
        <pc:spChg chg="mod">
          <ac:chgData name="세준 김" userId="714b7328e3c4408d" providerId="LiveId" clId="{AD1B4B7E-E393-4C3C-AB77-5F8260BDB94A}" dt="2026-01-02T02:37:02.228" v="4850" actId="1076"/>
          <ac:spMkLst>
            <pc:docMk/>
            <pc:sldMk cId="31952114" sldId="284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6:16:05.315" v="8003" actId="113"/>
          <ac:spMkLst>
            <pc:docMk/>
            <pc:sldMk cId="31952114" sldId="284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37:12.178" v="4853" actId="1076"/>
          <ac:spMkLst>
            <pc:docMk/>
            <pc:sldMk cId="31952114" sldId="284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6:16:06.751" v="8004" actId="113"/>
          <ac:spMkLst>
            <pc:docMk/>
            <pc:sldMk cId="31952114" sldId="284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7.141" v="4983" actId="20577"/>
          <ac:spMkLst>
            <pc:docMk/>
            <pc:sldMk cId="31952114" sldId="284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37:21.366" v="4856" actId="1076"/>
          <ac:spMkLst>
            <pc:docMk/>
            <pc:sldMk cId="31952114" sldId="284"/>
            <ac:spMk id="28" creationId="{5C38C867-C8E3-775D-4952-0BE9DFFDCA13}"/>
          </ac:spMkLst>
        </pc:spChg>
        <pc:spChg chg="mod">
          <ac:chgData name="세준 김" userId="714b7328e3c4408d" providerId="LiveId" clId="{AD1B4B7E-E393-4C3C-AB77-5F8260BDB94A}" dt="2026-01-02T06:16:08.535" v="8005" actId="113"/>
          <ac:spMkLst>
            <pc:docMk/>
            <pc:sldMk cId="31952114" sldId="284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2:53:34.853" v="5891"/>
        <pc:sldMkLst>
          <pc:docMk/>
          <pc:sldMk cId="2526640578" sldId="285"/>
        </pc:sldMkLst>
        <pc:spChg chg="add mod">
          <ac:chgData name="세준 김" userId="714b7328e3c4408d" providerId="LiveId" clId="{AD1B4B7E-E393-4C3C-AB77-5F8260BDB94A}" dt="2026-01-02T02:53:32.652" v="5889" actId="20577"/>
          <ac:spMkLst>
            <pc:docMk/>
            <pc:sldMk cId="2526640578" sldId="285"/>
            <ac:spMk id="2" creationId="{D24FEFC5-D31D-B983-6CE9-5C6CE1A9492B}"/>
          </ac:spMkLst>
        </pc:spChg>
        <pc:spChg chg="mod">
          <ac:chgData name="세준 김" userId="714b7328e3c4408d" providerId="LiveId" clId="{AD1B4B7E-E393-4C3C-AB77-5F8260BDB94A}" dt="2026-01-02T02:48:11.537" v="4997" actId="20577"/>
          <ac:spMkLst>
            <pc:docMk/>
            <pc:sldMk cId="2526640578" sldId="285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2:49:46.141" v="5208" actId="20577"/>
          <ac:spMkLst>
            <pc:docMk/>
            <pc:sldMk cId="2526640578" sldId="285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49:58.199" v="5220" actId="20577"/>
          <ac:spMkLst>
            <pc:docMk/>
            <pc:sldMk cId="2526640578" sldId="285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2:51:33.227" v="5541"/>
          <ac:spMkLst>
            <pc:docMk/>
            <pc:sldMk cId="2526640578" sldId="285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8:05.218" v="4988" actId="20577"/>
          <ac:spMkLst>
            <pc:docMk/>
            <pc:sldMk cId="2526640578" sldId="285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51:54.832" v="5571" actId="20577"/>
          <ac:spMkLst>
            <pc:docMk/>
            <pc:sldMk cId="2526640578" sldId="285"/>
            <ac:spMk id="28" creationId="{5C38C867-C8E3-775D-4952-0BE9DFFDCA13}"/>
          </ac:spMkLst>
        </pc:spChg>
        <pc:spChg chg="del mod">
          <ac:chgData name="세준 김" userId="714b7328e3c4408d" providerId="LiveId" clId="{AD1B4B7E-E393-4C3C-AB77-5F8260BDB94A}" dt="2026-01-02T02:53:34.853" v="5891"/>
          <ac:spMkLst>
            <pc:docMk/>
            <pc:sldMk cId="2526640578" sldId="285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3:28:08.741" v="6146" actId="478"/>
        <pc:sldMkLst>
          <pc:docMk/>
          <pc:sldMk cId="3610970972" sldId="286"/>
        </pc:sldMkLst>
        <pc:spChg chg="del">
          <ac:chgData name="세준 김" userId="714b7328e3c4408d" providerId="LiveId" clId="{AD1B4B7E-E393-4C3C-AB77-5F8260BDB94A}" dt="2026-01-02T03:06:52.015" v="6066" actId="478"/>
          <ac:spMkLst>
            <pc:docMk/>
            <pc:sldMk cId="3610970972" sldId="286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4.878" v="5973" actId="113"/>
          <ac:spMkLst>
            <pc:docMk/>
            <pc:sldMk cId="3610970972" sldId="286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06:50.479" v="6065" actId="14100"/>
          <ac:picMkLst>
            <pc:docMk/>
            <pc:sldMk cId="3610970972" sldId="286"/>
            <ac:picMk id="3" creationId="{2CFD37D3-B1D5-AE41-4F36-F128F251791C}"/>
          </ac:picMkLst>
        </pc:picChg>
        <pc:picChg chg="del">
          <ac:chgData name="세준 김" userId="714b7328e3c4408d" providerId="LiveId" clId="{AD1B4B7E-E393-4C3C-AB77-5F8260BDB94A}" dt="2026-01-02T03:28:08.741" v="6146" actId="478"/>
          <ac:picMkLst>
            <pc:docMk/>
            <pc:sldMk cId="3610970972" sldId="286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01:02.529" v="5957" actId="478"/>
          <ac:picMkLst>
            <pc:docMk/>
            <pc:sldMk cId="3610970972" sldId="286"/>
            <ac:picMk id="10" creationId="{8BB36ADF-F041-0D2A-DAE4-5DFE7E118AAE}"/>
          </ac:picMkLst>
        </pc:picChg>
      </pc:sldChg>
      <pc:sldChg chg="modSp add del mod">
        <pc:chgData name="세준 김" userId="714b7328e3c4408d" providerId="LiveId" clId="{AD1B4B7E-E393-4C3C-AB77-5F8260BDB94A}" dt="2026-01-02T03:00:56.922" v="5953" actId="2696"/>
        <pc:sldMkLst>
          <pc:docMk/>
          <pc:sldMk cId="4221673956" sldId="286"/>
        </pc:sldMkLst>
        <pc:spChg chg="mod">
          <ac:chgData name="세준 김" userId="714b7328e3c4408d" providerId="LiveId" clId="{AD1B4B7E-E393-4C3C-AB77-5F8260BDB94A}" dt="2026-01-02T03:00:06.235" v="5910" actId="20577"/>
          <ac:spMkLst>
            <pc:docMk/>
            <pc:sldMk cId="4221673956" sldId="286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3:28:01.859" v="6144" actId="478"/>
        <pc:sldMkLst>
          <pc:docMk/>
          <pc:sldMk cId="1361358077" sldId="287"/>
        </pc:sldMkLst>
        <pc:spChg chg="add mod">
          <ac:chgData name="세준 김" userId="714b7328e3c4408d" providerId="LiveId" clId="{AD1B4B7E-E393-4C3C-AB77-5F8260BDB94A}" dt="2026-01-02T03:04:36.158" v="6056" actId="20577"/>
          <ac:spMkLst>
            <pc:docMk/>
            <pc:sldMk cId="1361358077" sldId="287"/>
            <ac:spMk id="2" creationId="{75F6D70B-2882-7E6B-FA29-B21393A39C35}"/>
          </ac:spMkLst>
        </pc:spChg>
        <pc:spChg chg="del">
          <ac:chgData name="세준 김" userId="714b7328e3c4408d" providerId="LiveId" clId="{AD1B4B7E-E393-4C3C-AB77-5F8260BDB94A}" dt="2026-01-02T03:04:21.056" v="6020" actId="478"/>
          <ac:spMkLst>
            <pc:docMk/>
            <pc:sldMk cId="1361358077" sldId="287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3:46.638" v="6017"/>
          <ac:spMkLst>
            <pc:docMk/>
            <pc:sldMk cId="1361358077" sldId="287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3:04:18.681" v="6019" actId="478"/>
          <ac:picMkLst>
            <pc:docMk/>
            <pc:sldMk cId="1361358077" sldId="287"/>
            <ac:picMk id="3" creationId="{2CFD37D3-B1D5-AE41-4F36-F128F251791C}"/>
          </ac:picMkLst>
        </pc:picChg>
        <pc:picChg chg="add mod">
          <ac:chgData name="세준 김" userId="714b7328e3c4408d" providerId="LiveId" clId="{AD1B4B7E-E393-4C3C-AB77-5F8260BDB94A}" dt="2026-01-02T03:06:37.486" v="6062" actId="14100"/>
          <ac:picMkLst>
            <pc:docMk/>
            <pc:sldMk cId="1361358077" sldId="287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1.859" v="6144" actId="478"/>
          <ac:picMkLst>
            <pc:docMk/>
            <pc:sldMk cId="1361358077" sldId="287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8:03.540" v="6145" actId="478"/>
        <pc:sldMkLst>
          <pc:docMk/>
          <pc:sldMk cId="575642132" sldId="288"/>
        </pc:sldMkLst>
        <pc:spChg chg="mod">
          <ac:chgData name="세준 김" userId="714b7328e3c4408d" providerId="LiveId" clId="{AD1B4B7E-E393-4C3C-AB77-5F8260BDB94A}" dt="2026-01-02T03:10:59.433" v="6073" actId="20577"/>
          <ac:spMkLst>
            <pc:docMk/>
            <pc:sldMk cId="575642132" sldId="28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10:56.418" v="6072" actId="14100"/>
          <ac:picMkLst>
            <pc:docMk/>
            <pc:sldMk cId="575642132" sldId="288"/>
            <ac:picMk id="4" creationId="{079CDF5E-CD94-3D7D-3FCD-F2653AC28539}"/>
          </ac:picMkLst>
        </pc:picChg>
        <pc:picChg chg="del">
          <ac:chgData name="세준 김" userId="714b7328e3c4408d" providerId="LiveId" clId="{AD1B4B7E-E393-4C3C-AB77-5F8260BDB94A}" dt="2026-01-02T03:10:51.166" v="6068" actId="478"/>
          <ac:picMkLst>
            <pc:docMk/>
            <pc:sldMk cId="575642132" sldId="288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3.540" v="6145" actId="478"/>
          <ac:picMkLst>
            <pc:docMk/>
            <pc:sldMk cId="575642132" sldId="288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7:56.441" v="6143" actId="478"/>
        <pc:sldMkLst>
          <pc:docMk/>
          <pc:sldMk cId="1620286984" sldId="289"/>
        </pc:sldMkLst>
        <pc:spChg chg="mod">
          <ac:chgData name="세준 김" userId="714b7328e3c4408d" providerId="LiveId" clId="{AD1B4B7E-E393-4C3C-AB77-5F8260BDB94A}" dt="2026-01-02T03:11:28.776" v="6097"/>
          <ac:spMkLst>
            <pc:docMk/>
            <pc:sldMk cId="1620286984" sldId="289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12:09.576" v="6098" actId="478"/>
          <ac:picMkLst>
            <pc:docMk/>
            <pc:sldMk cId="1620286984" sldId="289"/>
            <ac:picMk id="4" creationId="{079CDF5E-CD94-3D7D-3FCD-F2653AC28539}"/>
          </ac:picMkLst>
        </pc:picChg>
        <pc:picChg chg="add del mod">
          <ac:chgData name="세준 김" userId="714b7328e3c4408d" providerId="LiveId" clId="{AD1B4B7E-E393-4C3C-AB77-5F8260BDB94A}" dt="2026-01-02T03:20:48.897" v="6103" actId="478"/>
          <ac:picMkLst>
            <pc:docMk/>
            <pc:sldMk cId="1620286984" sldId="289"/>
            <ac:picMk id="5" creationId="{20981BD5-5D7B-9B61-649D-E521BF563B73}"/>
          </ac:picMkLst>
        </pc:picChg>
        <pc:picChg chg="add mod">
          <ac:chgData name="세준 김" userId="714b7328e3c4408d" providerId="LiveId" clId="{AD1B4B7E-E393-4C3C-AB77-5F8260BDB94A}" dt="2026-01-02T03:23:29.846" v="6108" actId="14100"/>
          <ac:picMkLst>
            <pc:docMk/>
            <pc:sldMk cId="1620286984" sldId="289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6.441" v="6143" actId="478"/>
          <ac:picMkLst>
            <pc:docMk/>
            <pc:sldMk cId="1620286984" sldId="289"/>
            <ac:picMk id="8" creationId="{308734A8-5DD7-E086-C625-E31BC1D1EFE8}"/>
          </ac:picMkLst>
        </pc:picChg>
        <pc:picChg chg="add mod">
          <ac:chgData name="세준 김" userId="714b7328e3c4408d" providerId="LiveId" clId="{AD1B4B7E-E393-4C3C-AB77-5F8260BDB94A}" dt="2026-01-02T03:24:57.166" v="6113" actId="14100"/>
          <ac:picMkLst>
            <pc:docMk/>
            <pc:sldMk cId="1620286984" sldId="289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5:58.078" v="6120" actId="1076"/>
          <ac:picMkLst>
            <pc:docMk/>
            <pc:sldMk cId="1620286984" sldId="289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28:33.472" v="6149" actId="1076"/>
        <pc:sldMkLst>
          <pc:docMk/>
          <pc:sldMk cId="1580000845" sldId="290"/>
        </pc:sldMkLst>
        <pc:spChg chg="mod">
          <ac:chgData name="세준 김" userId="714b7328e3c4408d" providerId="LiveId" clId="{AD1B4B7E-E393-4C3C-AB77-5F8260BDB94A}" dt="2026-01-02T03:27:51.716" v="6141" actId="20577"/>
          <ac:spMkLst>
            <pc:docMk/>
            <pc:sldMk cId="1580000845" sldId="290"/>
            <ac:spMk id="2" creationId="{75F6D70B-2882-7E6B-FA29-B21393A39C35}"/>
          </ac:spMkLst>
        </pc:spChg>
        <pc:picChg chg="add del">
          <ac:chgData name="세준 김" userId="714b7328e3c4408d" providerId="LiveId" clId="{AD1B4B7E-E393-4C3C-AB77-5F8260BDB94A}" dt="2026-01-02T03:26:44.313" v="6126" actId="22"/>
          <ac:picMkLst>
            <pc:docMk/>
            <pc:sldMk cId="1580000845" sldId="290"/>
            <ac:picMk id="4" creationId="{1D121B69-77F1-586C-B4D4-C7D38ED178C8}"/>
          </ac:picMkLst>
        </pc:picChg>
        <pc:picChg chg="add mod">
          <ac:chgData name="세준 김" userId="714b7328e3c4408d" providerId="LiveId" clId="{AD1B4B7E-E393-4C3C-AB77-5F8260BDB94A}" dt="2026-01-02T03:28:29.947" v="6148" actId="1076"/>
          <ac:picMkLst>
            <pc:docMk/>
            <pc:sldMk cId="1580000845" sldId="290"/>
            <ac:picMk id="6" creationId="{FFF064FB-E4EB-3552-BE95-909761FD1CBA}"/>
          </ac:picMkLst>
        </pc:picChg>
        <pc:picChg chg="add del">
          <ac:chgData name="세준 김" userId="714b7328e3c4408d" providerId="LiveId" clId="{AD1B4B7E-E393-4C3C-AB77-5F8260BDB94A}" dt="2026-01-02T03:26:58.336" v="6133" actId="478"/>
          <ac:picMkLst>
            <pc:docMk/>
            <pc:sldMk cId="1580000845" sldId="290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4.075" v="6142" actId="478"/>
          <ac:picMkLst>
            <pc:docMk/>
            <pc:sldMk cId="1580000845" sldId="290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26:05.528" v="6122" actId="478"/>
          <ac:picMkLst>
            <pc:docMk/>
            <pc:sldMk cId="1580000845" sldId="290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8:33.472" v="6149" actId="1076"/>
          <ac:picMkLst>
            <pc:docMk/>
            <pc:sldMk cId="1580000845" sldId="290"/>
            <ac:picMk id="11" creationId="{DDBE4F31-A61F-F269-3B6E-0DD2E3019908}"/>
          </ac:picMkLst>
        </pc:picChg>
        <pc:picChg chg="del">
          <ac:chgData name="세준 김" userId="714b7328e3c4408d" providerId="LiveId" clId="{AD1B4B7E-E393-4C3C-AB77-5F8260BDB94A}" dt="2026-01-02T03:26:05.883" v="6123" actId="478"/>
          <ac:picMkLst>
            <pc:docMk/>
            <pc:sldMk cId="1580000845" sldId="290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47:23.346" v="6215" actId="20577"/>
        <pc:sldMkLst>
          <pc:docMk/>
          <pc:sldMk cId="3237651255" sldId="291"/>
        </pc:sldMkLst>
        <pc:spChg chg="mod">
          <ac:chgData name="세준 김" userId="714b7328e3c4408d" providerId="LiveId" clId="{AD1B4B7E-E393-4C3C-AB77-5F8260BDB94A}" dt="2026-01-02T03:47:23.346" v="6215" actId="20577"/>
          <ac:spMkLst>
            <pc:docMk/>
            <pc:sldMk cId="3237651255" sldId="291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35:43.904" v="6174"/>
          <ac:spMkLst>
            <pc:docMk/>
            <pc:sldMk cId="3237651255" sldId="291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46:26.247" v="6212" actId="1076"/>
          <ac:picMkLst>
            <pc:docMk/>
            <pc:sldMk cId="3237651255" sldId="291"/>
            <ac:picMk id="4" creationId="{CBA5593E-DCD9-3A36-C8F3-8D2AF2DAE4EE}"/>
          </ac:picMkLst>
        </pc:picChg>
        <pc:picChg chg="del">
          <ac:chgData name="세준 김" userId="714b7328e3c4408d" providerId="LiveId" clId="{AD1B4B7E-E393-4C3C-AB77-5F8260BDB94A}" dt="2026-01-02T03:36:03.417" v="6194" actId="478"/>
          <ac:picMkLst>
            <pc:docMk/>
            <pc:sldMk cId="3237651255" sldId="291"/>
            <ac:picMk id="6" creationId="{FFF064FB-E4EB-3552-BE95-909761FD1CBA}"/>
          </ac:picMkLst>
        </pc:picChg>
        <pc:picChg chg="del">
          <ac:chgData name="세준 김" userId="714b7328e3c4408d" providerId="LiveId" clId="{AD1B4B7E-E393-4C3C-AB77-5F8260BDB94A}" dt="2026-01-02T03:36:03.713" v="6195" actId="478"/>
          <ac:picMkLst>
            <pc:docMk/>
            <pc:sldMk cId="3237651255" sldId="291"/>
            <ac:picMk id="11" creationId="{DDBE4F31-A61F-F269-3B6E-0DD2E3019908}"/>
          </ac:picMkLst>
        </pc:picChg>
      </pc:sldChg>
      <pc:sldChg chg="addSp delSp modSp add mod">
        <pc:chgData name="세준 김" userId="714b7328e3c4408d" providerId="LiveId" clId="{AD1B4B7E-E393-4C3C-AB77-5F8260BDB94A}" dt="2026-01-02T03:48:56.278" v="6248" actId="20577"/>
        <pc:sldMkLst>
          <pc:docMk/>
          <pc:sldMk cId="2370371769" sldId="292"/>
        </pc:sldMkLst>
        <pc:spChg chg="mod">
          <ac:chgData name="세준 김" userId="714b7328e3c4408d" providerId="LiveId" clId="{AD1B4B7E-E393-4C3C-AB77-5F8260BDB94A}" dt="2026-01-02T03:48:56.278" v="6248" actId="20577"/>
          <ac:spMkLst>
            <pc:docMk/>
            <pc:sldMk cId="2370371769" sldId="292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45:57.771" v="6203" actId="478"/>
          <ac:picMkLst>
            <pc:docMk/>
            <pc:sldMk cId="2370371769" sldId="292"/>
            <ac:picMk id="4" creationId="{CBA5593E-DCD9-3A36-C8F3-8D2AF2DAE4EE}"/>
          </ac:picMkLst>
        </pc:picChg>
        <pc:picChg chg="add del mod">
          <ac:chgData name="세준 김" userId="714b7328e3c4408d" providerId="LiveId" clId="{AD1B4B7E-E393-4C3C-AB77-5F8260BDB94A}" dt="2026-01-02T03:47:59.372" v="6216" actId="478"/>
          <ac:picMkLst>
            <pc:docMk/>
            <pc:sldMk cId="2370371769" sldId="292"/>
            <ac:picMk id="5" creationId="{6DE1AB79-C07F-04C3-5C3E-60D3385F00D7}"/>
          </ac:picMkLst>
        </pc:picChg>
        <pc:picChg chg="add mod">
          <ac:chgData name="세준 김" userId="714b7328e3c4408d" providerId="LiveId" clId="{AD1B4B7E-E393-4C3C-AB77-5F8260BDB94A}" dt="2026-01-02T03:48:20.589" v="6224" actId="14100"/>
          <ac:picMkLst>
            <pc:docMk/>
            <pc:sldMk cId="2370371769" sldId="292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0:44.397" v="6277" actId="20577"/>
        <pc:sldMkLst>
          <pc:docMk/>
          <pc:sldMk cId="466903739" sldId="293"/>
        </pc:sldMkLst>
        <pc:spChg chg="mod">
          <ac:chgData name="세준 김" userId="714b7328e3c4408d" providerId="LiveId" clId="{AD1B4B7E-E393-4C3C-AB77-5F8260BDB94A}" dt="2026-01-02T03:50:44.397" v="6277" actId="20577"/>
          <ac:spMkLst>
            <pc:docMk/>
            <pc:sldMk cId="466903739" sldId="293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0:23.387" v="6276" actId="1076"/>
          <ac:picMkLst>
            <pc:docMk/>
            <pc:sldMk cId="466903739" sldId="293"/>
            <ac:picMk id="4" creationId="{69338107-868D-6EAD-CA5F-E338A2BCCCC6}"/>
          </ac:picMkLst>
        </pc:picChg>
        <pc:picChg chg="del">
          <ac:chgData name="세준 김" userId="714b7328e3c4408d" providerId="LiveId" clId="{AD1B4B7E-E393-4C3C-AB77-5F8260BDB94A}" dt="2026-01-02T03:50:21.959" v="6275" actId="478"/>
          <ac:picMkLst>
            <pc:docMk/>
            <pc:sldMk cId="466903739" sldId="293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3:00.206" v="6294" actId="1076"/>
        <pc:sldMkLst>
          <pc:docMk/>
          <pc:sldMk cId="3152906645" sldId="294"/>
        </pc:sldMkLst>
        <pc:spChg chg="mod">
          <ac:chgData name="세준 김" userId="714b7328e3c4408d" providerId="LiveId" clId="{AD1B4B7E-E393-4C3C-AB77-5F8260BDB94A}" dt="2026-01-02T03:52:20.410" v="6285" actId="20577"/>
          <ac:spMkLst>
            <pc:docMk/>
            <pc:sldMk cId="3152906645" sldId="294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2:57.692" v="6293" actId="478"/>
          <ac:picMkLst>
            <pc:docMk/>
            <pc:sldMk cId="3152906645" sldId="294"/>
            <ac:picMk id="4" creationId="{69338107-868D-6EAD-CA5F-E338A2BCCCC6}"/>
          </ac:picMkLst>
        </pc:picChg>
        <pc:picChg chg="add mod">
          <ac:chgData name="세준 김" userId="714b7328e3c4408d" providerId="LiveId" clId="{AD1B4B7E-E393-4C3C-AB77-5F8260BDB94A}" dt="2026-01-02T03:53:00.206" v="6294" actId="1076"/>
          <ac:picMkLst>
            <pc:docMk/>
            <pc:sldMk cId="3152906645" sldId="294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4:34.472" v="6333" actId="14100"/>
        <pc:sldMkLst>
          <pc:docMk/>
          <pc:sldMk cId="792815108" sldId="295"/>
        </pc:sldMkLst>
        <pc:spChg chg="mod">
          <ac:chgData name="세준 김" userId="714b7328e3c4408d" providerId="LiveId" clId="{AD1B4B7E-E393-4C3C-AB77-5F8260BDB94A}" dt="2026-01-02T03:53:59.220" v="6323" actId="20577"/>
          <ac:spMkLst>
            <pc:docMk/>
            <pc:sldMk cId="792815108" sldId="295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53:41.149" v="6304" actId="20577"/>
          <ac:spMkLst>
            <pc:docMk/>
            <pc:sldMk cId="792815108" sldId="295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54:34.472" v="6333" actId="14100"/>
          <ac:picMkLst>
            <pc:docMk/>
            <pc:sldMk cId="792815108" sldId="295"/>
            <ac:picMk id="4" creationId="{5FDC2411-E301-D6F2-B56B-E3E2018D6397}"/>
          </ac:picMkLst>
        </pc:picChg>
        <pc:picChg chg="del">
          <ac:chgData name="세준 김" userId="714b7328e3c4408d" providerId="LiveId" clId="{AD1B4B7E-E393-4C3C-AB77-5F8260BDB94A}" dt="2026-01-02T03:54:20.237" v="6324" actId="478"/>
          <ac:picMkLst>
            <pc:docMk/>
            <pc:sldMk cId="792815108" sldId="295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5:39.781" v="6370" actId="14100"/>
        <pc:sldMkLst>
          <pc:docMk/>
          <pc:sldMk cId="2779541913" sldId="296"/>
        </pc:sldMkLst>
        <pc:spChg chg="mod">
          <ac:chgData name="세준 김" userId="714b7328e3c4408d" providerId="LiveId" clId="{AD1B4B7E-E393-4C3C-AB77-5F8260BDB94A}" dt="2026-01-02T03:55:14.902" v="6358" actId="20577"/>
          <ac:spMkLst>
            <pc:docMk/>
            <pc:sldMk cId="2779541913" sldId="296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5:17.826" v="6359" actId="478"/>
          <ac:picMkLst>
            <pc:docMk/>
            <pc:sldMk cId="2779541913" sldId="296"/>
            <ac:picMk id="4" creationId="{5FDC2411-E301-D6F2-B56B-E3E2018D6397}"/>
          </ac:picMkLst>
        </pc:picChg>
        <pc:picChg chg="add mod">
          <ac:chgData name="세준 김" userId="714b7328e3c4408d" providerId="LiveId" clId="{AD1B4B7E-E393-4C3C-AB77-5F8260BDB94A}" dt="2026-01-02T03:55:39.781" v="6370" actId="14100"/>
          <ac:picMkLst>
            <pc:docMk/>
            <pc:sldMk cId="2779541913" sldId="296"/>
            <ac:picMk id="5" creationId="{7FA8BD32-06B5-F218-157E-042DA73CC6F7}"/>
          </ac:picMkLst>
        </pc:picChg>
      </pc:sldChg>
      <pc:sldChg chg="addSp delSp modSp add del mod">
        <pc:chgData name="세준 김" userId="714b7328e3c4408d" providerId="LiveId" clId="{AD1B4B7E-E393-4C3C-AB77-5F8260BDB94A}" dt="2026-01-02T03:56:04.616" v="6382" actId="2696"/>
        <pc:sldMkLst>
          <pc:docMk/>
          <pc:sldMk cId="2996087054" sldId="297"/>
        </pc:sldMkLst>
        <pc:spChg chg="mod">
          <ac:chgData name="세준 김" userId="714b7328e3c4408d" providerId="LiveId" clId="{AD1B4B7E-E393-4C3C-AB77-5F8260BDB94A}" dt="2026-01-02T03:55:46.424" v="6373" actId="20577"/>
          <ac:spMkLst>
            <pc:docMk/>
            <pc:sldMk cId="2996087054" sldId="297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5:59.094" v="6380" actId="14100"/>
          <ac:picMkLst>
            <pc:docMk/>
            <pc:sldMk cId="2996087054" sldId="297"/>
            <ac:picMk id="4" creationId="{953E5CCD-3018-4761-7FE4-31452D0CD707}"/>
          </ac:picMkLst>
        </pc:picChg>
        <pc:picChg chg="del">
          <ac:chgData name="세준 김" userId="714b7328e3c4408d" providerId="LiveId" clId="{AD1B4B7E-E393-4C3C-AB77-5F8260BDB94A}" dt="2026-01-02T03:55:47.726" v="6374" actId="478"/>
          <ac:picMkLst>
            <pc:docMk/>
            <pc:sldMk cId="2996087054" sldId="297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3:56:29.107" v="6393" actId="20577"/>
        <pc:sldMkLst>
          <pc:docMk/>
          <pc:sldMk cId="538070964" sldId="298"/>
        </pc:sldMkLst>
        <pc:spChg chg="mod">
          <ac:chgData name="세준 김" userId="714b7328e3c4408d" providerId="LiveId" clId="{AD1B4B7E-E393-4C3C-AB77-5F8260BDB94A}" dt="2026-01-02T03:56:29.107" v="6393" actId="20577"/>
          <ac:spMkLst>
            <pc:docMk/>
            <pc:sldMk cId="538070964" sldId="29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6:22.542" v="6391" actId="1076"/>
          <ac:picMkLst>
            <pc:docMk/>
            <pc:sldMk cId="538070964" sldId="298"/>
            <ac:picMk id="4" creationId="{350C63B0-B2F7-2E67-33DB-322E711BDAFF}"/>
          </ac:picMkLst>
        </pc:picChg>
        <pc:picChg chg="del">
          <ac:chgData name="세준 김" userId="714b7328e3c4408d" providerId="LiveId" clId="{AD1B4B7E-E393-4C3C-AB77-5F8260BDB94A}" dt="2026-01-02T03:56:21.122" v="6390" actId="478"/>
          <ac:picMkLst>
            <pc:docMk/>
            <pc:sldMk cId="538070964" sldId="298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5:08:24.630" v="6671" actId="20577"/>
        <pc:sldMkLst>
          <pc:docMk/>
          <pc:sldMk cId="3440567054" sldId="299"/>
        </pc:sldMkLst>
        <pc:spChg chg="del mod">
          <ac:chgData name="세준 김" userId="714b7328e3c4408d" providerId="LiveId" clId="{AD1B4B7E-E393-4C3C-AB77-5F8260BDB94A}" dt="2026-01-02T04:03:58.237" v="6454" actId="478"/>
          <ac:spMkLst>
            <pc:docMk/>
            <pc:sldMk cId="3440567054" sldId="299"/>
            <ac:spMk id="2" creationId="{75F6D70B-2882-7E6B-FA29-B21393A39C35}"/>
          </ac:spMkLst>
        </pc:spChg>
        <pc:spChg chg="add del mod">
          <ac:chgData name="세준 김" userId="714b7328e3c4408d" providerId="LiveId" clId="{AD1B4B7E-E393-4C3C-AB77-5F8260BDB94A}" dt="2026-01-02T04:24:32.101" v="6500" actId="478"/>
          <ac:spMkLst>
            <pc:docMk/>
            <pc:sldMk cId="3440567054" sldId="299"/>
            <ac:spMk id="8" creationId="{D280C9F9-7C9D-7434-C574-2FD1DCB556DC}"/>
          </ac:spMkLst>
        </pc:spChg>
        <pc:spChg chg="mod">
          <ac:chgData name="세준 김" userId="714b7328e3c4408d" providerId="LiveId" clId="{AD1B4B7E-E393-4C3C-AB77-5F8260BDB94A}" dt="2026-01-02T05:08:24.630" v="6671" actId="20577"/>
          <ac:spMkLst>
            <pc:docMk/>
            <pc:sldMk cId="3440567054" sldId="299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03:59.387" v="6455" actId="478"/>
          <ac:picMkLst>
            <pc:docMk/>
            <pc:sldMk cId="3440567054" sldId="299"/>
            <ac:picMk id="4" creationId="{350C63B0-B2F7-2E67-33DB-322E711BDAFF}"/>
          </ac:picMkLst>
        </pc:picChg>
        <pc:picChg chg="add del mod">
          <ac:chgData name="세준 김" userId="714b7328e3c4408d" providerId="LiveId" clId="{AD1B4B7E-E393-4C3C-AB77-5F8260BDB94A}" dt="2026-01-02T04:40:11.929" v="6573" actId="478"/>
          <ac:picMkLst>
            <pc:docMk/>
            <pc:sldMk cId="3440567054" sldId="299"/>
            <ac:picMk id="5" creationId="{EEBE3A3A-3165-9E41-5493-6798C67856E4}"/>
          </ac:picMkLst>
        </pc:picChg>
        <pc:picChg chg="add del mod">
          <ac:chgData name="세준 김" userId="714b7328e3c4408d" providerId="LiveId" clId="{AD1B4B7E-E393-4C3C-AB77-5F8260BDB94A}" dt="2026-01-02T04:59:14.883" v="6588" actId="478"/>
          <ac:picMkLst>
            <pc:docMk/>
            <pc:sldMk cId="3440567054" sldId="299"/>
            <ac:picMk id="7" creationId="{6C26DF73-7C4D-F29D-CC27-C42D8B0A70B4}"/>
          </ac:picMkLst>
        </pc:picChg>
        <pc:picChg chg="add del mod">
          <ac:chgData name="세준 김" userId="714b7328e3c4408d" providerId="LiveId" clId="{AD1B4B7E-E393-4C3C-AB77-5F8260BDB94A}" dt="2026-01-02T04:58:56.654" v="6580" actId="478"/>
          <ac:picMkLst>
            <pc:docMk/>
            <pc:sldMk cId="3440567054" sldId="299"/>
            <ac:picMk id="10" creationId="{3A3A677E-EA49-E7AD-1B5A-C0A223E12C5C}"/>
          </ac:picMkLst>
        </pc:picChg>
        <pc:picChg chg="add mod">
          <ac:chgData name="세준 김" userId="714b7328e3c4408d" providerId="LiveId" clId="{AD1B4B7E-E393-4C3C-AB77-5F8260BDB94A}" dt="2026-01-02T05:01:43.795" v="6617" actId="14100"/>
          <ac:picMkLst>
            <pc:docMk/>
            <pc:sldMk cId="3440567054" sldId="299"/>
            <ac:picMk id="12" creationId="{637328AE-8334-0C6C-88AC-47C5AA9955F2}"/>
          </ac:picMkLst>
        </pc:picChg>
        <pc:picChg chg="add del mod">
          <ac:chgData name="세준 김" userId="714b7328e3c4408d" providerId="LiveId" clId="{AD1B4B7E-E393-4C3C-AB77-5F8260BDB94A}" dt="2026-01-02T05:01:20.113" v="6609" actId="478"/>
          <ac:picMkLst>
            <pc:docMk/>
            <pc:sldMk cId="3440567054" sldId="299"/>
            <ac:picMk id="14" creationId="{E4AF58B2-379D-6EA2-F352-C0953F901826}"/>
          </ac:picMkLst>
        </pc:picChg>
        <pc:picChg chg="add mod">
          <ac:chgData name="세준 김" userId="714b7328e3c4408d" providerId="LiveId" clId="{AD1B4B7E-E393-4C3C-AB77-5F8260BDB94A}" dt="2026-01-02T05:01:06.262" v="6603" actId="1076"/>
          <ac:picMkLst>
            <pc:docMk/>
            <pc:sldMk cId="3440567054" sldId="299"/>
            <ac:picMk id="16" creationId="{DB6A7C54-9EA1-0A68-A184-E623F8D8790E}"/>
          </ac:picMkLst>
        </pc:picChg>
        <pc:picChg chg="add mod">
          <ac:chgData name="세준 김" userId="714b7328e3c4408d" providerId="LiveId" clId="{AD1B4B7E-E393-4C3C-AB77-5F8260BDB94A}" dt="2026-01-02T05:01:53.569" v="6618" actId="1076"/>
          <ac:picMkLst>
            <pc:docMk/>
            <pc:sldMk cId="3440567054" sldId="299"/>
            <ac:picMk id="18" creationId="{41612E15-988C-02EC-FC55-F1D30568FDCD}"/>
          </ac:picMkLst>
        </pc:picChg>
      </pc:sldChg>
      <pc:sldChg chg="addSp delSp modSp add mod">
        <pc:chgData name="세준 김" userId="714b7328e3c4408d" providerId="LiveId" clId="{AD1B4B7E-E393-4C3C-AB77-5F8260BDB94A}" dt="2026-01-02T05:08:29.927" v="6675" actId="20577"/>
        <pc:sldMkLst>
          <pc:docMk/>
          <pc:sldMk cId="2477153841" sldId="300"/>
        </pc:sldMkLst>
        <pc:spChg chg="mod">
          <ac:chgData name="세준 김" userId="714b7328e3c4408d" providerId="LiveId" clId="{AD1B4B7E-E393-4C3C-AB77-5F8260BDB94A}" dt="2026-01-02T05:08:29.927" v="6675" actId="20577"/>
          <ac:spMkLst>
            <pc:docMk/>
            <pc:sldMk cId="2477153841" sldId="300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4:26:08.331" v="6516" actId="1076"/>
          <ac:picMkLst>
            <pc:docMk/>
            <pc:sldMk cId="2477153841" sldId="300"/>
            <ac:picMk id="3" creationId="{613D45F9-5C50-17B3-E851-54FEAF4A8728}"/>
          </ac:picMkLst>
        </pc:picChg>
        <pc:picChg chg="add del">
          <ac:chgData name="세준 김" userId="714b7328e3c4408d" providerId="LiveId" clId="{AD1B4B7E-E393-4C3C-AB77-5F8260BDB94A}" dt="2026-01-02T04:26:03.715" v="6515" actId="478"/>
          <ac:picMkLst>
            <pc:docMk/>
            <pc:sldMk cId="2477153841" sldId="300"/>
            <ac:picMk id="5" creationId="{EEBE3A3A-3165-9E41-5493-6798C67856E4}"/>
          </ac:picMkLst>
        </pc:picChg>
        <pc:picChg chg="add mod">
          <ac:chgData name="세준 김" userId="714b7328e3c4408d" providerId="LiveId" clId="{AD1B4B7E-E393-4C3C-AB77-5F8260BDB94A}" dt="2026-01-02T04:27:36.007" v="6523" actId="1076"/>
          <ac:picMkLst>
            <pc:docMk/>
            <pc:sldMk cId="2477153841" sldId="300"/>
            <ac:picMk id="6" creationId="{1A1682DE-ACA6-7241-2605-5F94EFE8F2FE}"/>
          </ac:picMkLst>
        </pc:picChg>
        <pc:picChg chg="del">
          <ac:chgData name="세준 김" userId="714b7328e3c4408d" providerId="LiveId" clId="{AD1B4B7E-E393-4C3C-AB77-5F8260BDB94A}" dt="2026-01-02T04:24:57.779" v="6502" actId="478"/>
          <ac:picMkLst>
            <pc:docMk/>
            <pc:sldMk cId="2477153841" sldId="300"/>
            <ac:picMk id="7" creationId="{6C26DF73-7C4D-F29D-CC27-C42D8B0A70B4}"/>
          </ac:picMkLst>
        </pc:picChg>
      </pc:sldChg>
      <pc:sldChg chg="addSp delSp modSp add mod">
        <pc:chgData name="세준 김" userId="714b7328e3c4408d" providerId="LiveId" clId="{AD1B4B7E-E393-4C3C-AB77-5F8260BDB94A}" dt="2026-01-02T05:08:40.977" v="6678" actId="20577"/>
        <pc:sldMkLst>
          <pc:docMk/>
          <pc:sldMk cId="3526850421" sldId="301"/>
        </pc:sldMkLst>
        <pc:spChg chg="mod">
          <ac:chgData name="세준 김" userId="714b7328e3c4408d" providerId="LiveId" clId="{AD1B4B7E-E393-4C3C-AB77-5F8260BDB94A}" dt="2026-01-02T05:08:40.977" v="6678" actId="20577"/>
          <ac:spMkLst>
            <pc:docMk/>
            <pc:sldMk cId="3526850421" sldId="301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34:34.751" v="6525" actId="478"/>
          <ac:picMkLst>
            <pc:docMk/>
            <pc:sldMk cId="3526850421" sldId="301"/>
            <ac:picMk id="3" creationId="{613D45F9-5C50-17B3-E851-54FEAF4A8728}"/>
          </ac:picMkLst>
        </pc:picChg>
        <pc:picChg chg="add mod">
          <ac:chgData name="세준 김" userId="714b7328e3c4408d" providerId="LiveId" clId="{AD1B4B7E-E393-4C3C-AB77-5F8260BDB94A}" dt="2026-01-02T04:34:48.979" v="6534" actId="1076"/>
          <ac:picMkLst>
            <pc:docMk/>
            <pc:sldMk cId="3526850421" sldId="301"/>
            <ac:picMk id="4" creationId="{BAD9AE1E-9DD0-CC78-9422-4C8A9BFC2CD7}"/>
          </ac:picMkLst>
        </pc:picChg>
        <pc:picChg chg="add mod">
          <ac:chgData name="세준 김" userId="714b7328e3c4408d" providerId="LiveId" clId="{AD1B4B7E-E393-4C3C-AB77-5F8260BDB94A}" dt="2026-01-02T04:36:40.633" v="6548" actId="14100"/>
          <ac:picMkLst>
            <pc:docMk/>
            <pc:sldMk cId="3526850421" sldId="301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4:34:52.105" v="6535" actId="478"/>
          <ac:picMkLst>
            <pc:docMk/>
            <pc:sldMk cId="3526850421" sldId="301"/>
            <ac:picMk id="6" creationId="{1A1682DE-ACA6-7241-2605-5F94EFE8F2FE}"/>
          </ac:picMkLst>
        </pc:picChg>
        <pc:picChg chg="add mod">
          <ac:chgData name="세준 김" userId="714b7328e3c4408d" providerId="LiveId" clId="{AD1B4B7E-E393-4C3C-AB77-5F8260BDB94A}" dt="2026-01-02T04:36:36.757" v="6546" actId="1076"/>
          <ac:picMkLst>
            <pc:docMk/>
            <pc:sldMk cId="3526850421" sldId="301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4:37:31.030" v="6553" actId="14100"/>
          <ac:picMkLst>
            <pc:docMk/>
            <pc:sldMk cId="3526850421" sldId="301"/>
            <ac:picMk id="9" creationId="{603B3566-DB9E-C63F-9B1D-8AA85B339D07}"/>
          </ac:picMkLst>
        </pc:picChg>
      </pc:sldChg>
      <pc:sldChg chg="modSp add mod">
        <pc:chgData name="세준 김" userId="714b7328e3c4408d" providerId="LiveId" clId="{AD1B4B7E-E393-4C3C-AB77-5F8260BDB94A}" dt="2026-01-02T05:08:27.322" v="6673" actId="20577"/>
        <pc:sldMkLst>
          <pc:docMk/>
          <pc:sldMk cId="3826048306" sldId="302"/>
        </pc:sldMkLst>
        <pc:spChg chg="mod">
          <ac:chgData name="세준 김" userId="714b7328e3c4408d" providerId="LiveId" clId="{AD1B4B7E-E393-4C3C-AB77-5F8260BDB94A}" dt="2026-01-02T05:08:27.322" v="6673" actId="20577"/>
          <ac:spMkLst>
            <pc:docMk/>
            <pc:sldMk cId="3826048306" sldId="302"/>
            <ac:spMk id="24" creationId="{3A927133-D4E8-F0AE-6BC6-3A04C6E11D61}"/>
          </ac:spMkLst>
        </pc:spChg>
      </pc:sldChg>
      <pc:sldChg chg="addSp delSp modSp add mod ord">
        <pc:chgData name="세준 김" userId="714b7328e3c4408d" providerId="LiveId" clId="{AD1B4B7E-E393-4C3C-AB77-5F8260BDB94A}" dt="2026-01-02T05:08:32.101" v="6676" actId="20577"/>
        <pc:sldMkLst>
          <pc:docMk/>
          <pc:sldMk cId="408132883" sldId="303"/>
        </pc:sldMkLst>
        <pc:spChg chg="mod">
          <ac:chgData name="세준 김" userId="714b7328e3c4408d" providerId="LiveId" clId="{AD1B4B7E-E393-4C3C-AB77-5F8260BDB94A}" dt="2026-01-02T05:08:32.101" v="6676" actId="20577"/>
          <ac:spMkLst>
            <pc:docMk/>
            <pc:sldMk cId="408132883" sldId="303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4:50.762" v="6628" actId="1076"/>
          <ac:picMkLst>
            <pc:docMk/>
            <pc:sldMk cId="408132883" sldId="303"/>
            <ac:picMk id="3" creationId="{07B13B69-1302-E16E-595D-EDB7518806C1}"/>
          </ac:picMkLst>
        </pc:picChg>
        <pc:picChg chg="del mod">
          <ac:chgData name="세준 김" userId="714b7328e3c4408d" providerId="LiveId" clId="{AD1B4B7E-E393-4C3C-AB77-5F8260BDB94A}" dt="2026-01-02T05:04:49.739" v="6627" actId="478"/>
          <ac:picMkLst>
            <pc:docMk/>
            <pc:sldMk cId="408132883" sldId="303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5:07.825" v="6629" actId="478"/>
          <ac:picMkLst>
            <pc:docMk/>
            <pc:sldMk cId="408132883" sldId="303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5:08.638" v="6630" actId="478"/>
          <ac:picMkLst>
            <pc:docMk/>
            <pc:sldMk cId="408132883" sldId="303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5:28.438" v="6640" actId="14100"/>
          <ac:picMkLst>
            <pc:docMk/>
            <pc:sldMk cId="408132883" sldId="303"/>
            <ac:picMk id="8" creationId="{85C93262-7285-BF47-F789-FB083BC1997D}"/>
          </ac:picMkLst>
        </pc:picChg>
        <pc:picChg chg="del">
          <ac:chgData name="세준 김" userId="714b7328e3c4408d" providerId="LiveId" clId="{AD1B4B7E-E393-4C3C-AB77-5F8260BDB94A}" dt="2026-01-02T05:05:31.528" v="6641" actId="478"/>
          <ac:picMkLst>
            <pc:docMk/>
            <pc:sldMk cId="408132883" sldId="303"/>
            <ac:picMk id="9" creationId="{603B3566-DB9E-C63F-9B1D-8AA85B339D07}"/>
          </ac:picMkLst>
        </pc:picChg>
        <pc:picChg chg="add mod">
          <ac:chgData name="세준 김" userId="714b7328e3c4408d" providerId="LiveId" clId="{AD1B4B7E-E393-4C3C-AB77-5F8260BDB94A}" dt="2026-01-02T05:05:57.681" v="6647" actId="14100"/>
          <ac:picMkLst>
            <pc:docMk/>
            <pc:sldMk cId="408132883" sldId="303"/>
            <ac:picMk id="11" creationId="{D77BA0CA-DED8-90AA-04C1-ADB02532D55A}"/>
          </ac:picMkLst>
        </pc:picChg>
      </pc:sldChg>
      <pc:sldChg chg="addSp delSp modSp add mod">
        <pc:chgData name="세준 김" userId="714b7328e3c4408d" providerId="LiveId" clId="{AD1B4B7E-E393-4C3C-AB77-5F8260BDB94A}" dt="2026-01-02T05:08:46.366" v="6680" actId="20577"/>
        <pc:sldMkLst>
          <pc:docMk/>
          <pc:sldMk cId="3692618575" sldId="304"/>
        </pc:sldMkLst>
        <pc:spChg chg="mod">
          <ac:chgData name="세준 김" userId="714b7328e3c4408d" providerId="LiveId" clId="{AD1B4B7E-E393-4C3C-AB77-5F8260BDB94A}" dt="2026-01-02T05:08:46.366" v="6680" actId="20577"/>
          <ac:spMkLst>
            <pc:docMk/>
            <pc:sldMk cId="3692618575" sldId="304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7:10.914" v="6658" actId="14100"/>
          <ac:picMkLst>
            <pc:docMk/>
            <pc:sldMk cId="3692618575" sldId="304"/>
            <ac:picMk id="3" creationId="{01BA49DC-4977-26F0-9D31-2EF514DFDDAA}"/>
          </ac:picMkLst>
        </pc:picChg>
        <pc:picChg chg="del">
          <ac:chgData name="세준 김" userId="714b7328e3c4408d" providerId="LiveId" clId="{AD1B4B7E-E393-4C3C-AB77-5F8260BDB94A}" dt="2026-01-02T05:06:58.867" v="6651" actId="478"/>
          <ac:picMkLst>
            <pc:docMk/>
            <pc:sldMk cId="3692618575" sldId="304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7:28.881" v="6659" actId="478"/>
          <ac:picMkLst>
            <pc:docMk/>
            <pc:sldMk cId="3692618575" sldId="304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7:29.605" v="6661" actId="478"/>
          <ac:picMkLst>
            <pc:docMk/>
            <pc:sldMk cId="3692618575" sldId="304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8:07.956" v="6669" actId="14100"/>
          <ac:picMkLst>
            <pc:docMk/>
            <pc:sldMk cId="3692618575" sldId="304"/>
            <ac:picMk id="8" creationId="{98B8B2E3-7928-EFDA-2EC1-CF5BBDF2163F}"/>
          </ac:picMkLst>
        </pc:picChg>
        <pc:picChg chg="del">
          <ac:chgData name="세준 김" userId="714b7328e3c4408d" providerId="LiveId" clId="{AD1B4B7E-E393-4C3C-AB77-5F8260BDB94A}" dt="2026-01-02T05:07:29.257" v="6660" actId="478"/>
          <ac:picMkLst>
            <pc:docMk/>
            <pc:sldMk cId="3692618575" sldId="304"/>
            <ac:picMk id="9" creationId="{603B3566-DB9E-C63F-9B1D-8AA85B339D07}"/>
          </ac:picMkLst>
        </pc:picChg>
      </pc:sldChg>
      <pc:sldChg chg="addSp delSp modSp add del mod">
        <pc:chgData name="세준 김" userId="714b7328e3c4408d" providerId="LiveId" clId="{AD1B4B7E-E393-4C3C-AB77-5F8260BDB94A}" dt="2026-01-02T05:13:11.529" v="6790" actId="47"/>
        <pc:sldMkLst>
          <pc:docMk/>
          <pc:sldMk cId="3957693922" sldId="305"/>
        </pc:sldMkLst>
        <pc:spChg chg="mod">
          <ac:chgData name="세준 김" userId="714b7328e3c4408d" providerId="LiveId" clId="{AD1B4B7E-E393-4C3C-AB77-5F8260BDB94A}" dt="2026-01-02T05:09:29.154" v="6728" actId="20577"/>
          <ac:spMkLst>
            <pc:docMk/>
            <pc:sldMk cId="3957693922" sldId="305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09:32.522" v="6729" actId="478"/>
          <ac:picMkLst>
            <pc:docMk/>
            <pc:sldMk cId="3957693922" sldId="305"/>
            <ac:picMk id="3" creationId="{01BA49DC-4977-26F0-9D31-2EF514DFDDAA}"/>
          </ac:picMkLst>
        </pc:picChg>
        <pc:picChg chg="add mod">
          <ac:chgData name="세준 김" userId="714b7328e3c4408d" providerId="LiveId" clId="{AD1B4B7E-E393-4C3C-AB77-5F8260BDB94A}" dt="2026-01-02T05:11:15.577" v="6735" actId="14100"/>
          <ac:picMkLst>
            <pc:docMk/>
            <pc:sldMk cId="3957693922" sldId="305"/>
            <ac:picMk id="4" creationId="{F089743E-D431-0C97-8FB9-95402181D30C}"/>
          </ac:picMkLst>
        </pc:picChg>
        <pc:picChg chg="del">
          <ac:chgData name="세준 김" userId="714b7328e3c4408d" providerId="LiveId" clId="{AD1B4B7E-E393-4C3C-AB77-5F8260BDB94A}" dt="2026-01-02T05:09:32.812" v="6730" actId="478"/>
          <ac:picMkLst>
            <pc:docMk/>
            <pc:sldMk cId="3957693922" sldId="305"/>
            <ac:picMk id="8" creationId="{98B8B2E3-7928-EFDA-2EC1-CF5BBDF2163F}"/>
          </ac:picMkLst>
        </pc:picChg>
      </pc:sldChg>
      <pc:sldChg chg="addSp delSp modSp add mod">
        <pc:chgData name="세준 김" userId="714b7328e3c4408d" providerId="LiveId" clId="{AD1B4B7E-E393-4C3C-AB77-5F8260BDB94A}" dt="2026-01-02T06:14:50.311" v="7994" actId="113"/>
        <pc:sldMkLst>
          <pc:docMk/>
          <pc:sldMk cId="2778155128" sldId="306"/>
        </pc:sldMkLst>
        <pc:spChg chg="add del mod">
          <ac:chgData name="세준 김" userId="714b7328e3c4408d" providerId="LiveId" clId="{AD1B4B7E-E393-4C3C-AB77-5F8260BDB94A}" dt="2026-01-02T05:29:44.893" v="7135" actId="478"/>
          <ac:spMkLst>
            <pc:docMk/>
            <pc:sldMk cId="2778155128" sldId="306"/>
            <ac:spMk id="10" creationId="{BF000522-8D64-58C8-E8CB-219F54D6582C}"/>
          </ac:spMkLst>
        </pc:spChg>
        <pc:spChg chg="add del mod">
          <ac:chgData name="세준 김" userId="714b7328e3c4408d" providerId="LiveId" clId="{AD1B4B7E-E393-4C3C-AB77-5F8260BDB94A}" dt="2026-01-02T05:29:46.206" v="7136" actId="478"/>
          <ac:spMkLst>
            <pc:docMk/>
            <pc:sldMk cId="2778155128" sldId="306"/>
            <ac:spMk id="11" creationId="{042EF687-1B7C-B04B-46C6-08AFB7CD2B04}"/>
          </ac:spMkLst>
        </pc:spChg>
        <pc:spChg chg="add del mod">
          <ac:chgData name="세준 김" userId="714b7328e3c4408d" providerId="LiveId" clId="{AD1B4B7E-E393-4C3C-AB77-5F8260BDB94A}" dt="2026-01-02T05:28:51.988" v="7132" actId="478"/>
          <ac:spMkLst>
            <pc:docMk/>
            <pc:sldMk cId="2778155128" sldId="306"/>
            <ac:spMk id="12" creationId="{54C2959D-0F02-8674-20E4-B9658ACF9504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3" creationId="{8B3C172E-25E9-7721-58F3-A518FCC1F03B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4" creationId="{6500C579-AC16-EEC8-09F7-3CE811E88F8F}"/>
          </ac:spMkLst>
        </pc:spChg>
        <pc:spChg chg="add mod">
          <ac:chgData name="세준 김" userId="714b7328e3c4408d" providerId="LiveId" clId="{AD1B4B7E-E393-4C3C-AB77-5F8260BDB94A}" dt="2026-01-02T06:14:47.486" v="7993" actId="113"/>
          <ac:spMkLst>
            <pc:docMk/>
            <pc:sldMk cId="2778155128" sldId="306"/>
            <ac:spMk id="15" creationId="{5932AA63-880D-F869-19FF-58ACC757300A}"/>
          </ac:spMkLst>
        </pc:spChg>
        <pc:spChg chg="add mod">
          <ac:chgData name="세준 김" userId="714b7328e3c4408d" providerId="LiveId" clId="{AD1B4B7E-E393-4C3C-AB77-5F8260BDB94A}" dt="2026-01-02T05:32:15.071" v="7194" actId="14100"/>
          <ac:spMkLst>
            <pc:docMk/>
            <pc:sldMk cId="2778155128" sldId="306"/>
            <ac:spMk id="16" creationId="{8F6AB85C-4589-DBE6-59DD-750BD4828C83}"/>
          </ac:spMkLst>
        </pc:spChg>
        <pc:spChg chg="add mod">
          <ac:chgData name="세준 김" userId="714b7328e3c4408d" providerId="LiveId" clId="{AD1B4B7E-E393-4C3C-AB77-5F8260BDB94A}" dt="2026-01-02T05:32:23.263" v="7215"/>
          <ac:spMkLst>
            <pc:docMk/>
            <pc:sldMk cId="2778155128" sldId="306"/>
            <ac:spMk id="17" creationId="{552AFDCF-B8FA-C2D7-75ED-97ADDB07A7D1}"/>
          </ac:spMkLst>
        </pc:spChg>
        <pc:spChg chg="add mod">
          <ac:chgData name="세준 김" userId="714b7328e3c4408d" providerId="LiveId" clId="{AD1B4B7E-E393-4C3C-AB77-5F8260BDB94A}" dt="2026-01-02T06:14:50.311" v="7994" actId="113"/>
          <ac:spMkLst>
            <pc:docMk/>
            <pc:sldMk cId="2778155128" sldId="306"/>
            <ac:spMk id="18" creationId="{AB264122-3144-B013-98EC-4589370E7106}"/>
          </ac:spMkLst>
        </pc:spChg>
        <pc:spChg chg="add mod">
          <ac:chgData name="세준 김" userId="714b7328e3c4408d" providerId="LiveId" clId="{AD1B4B7E-E393-4C3C-AB77-5F8260BDB94A}" dt="2026-01-02T05:35:47.412" v="7282" actId="1076"/>
          <ac:spMkLst>
            <pc:docMk/>
            <pc:sldMk cId="2778155128" sldId="306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7.089" v="7961" actId="20577"/>
          <ac:spMkLst>
            <pc:docMk/>
            <pc:sldMk cId="2778155128" sldId="306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11:34.194" v="6744" actId="478"/>
          <ac:picMkLst>
            <pc:docMk/>
            <pc:sldMk cId="2778155128" sldId="306"/>
            <ac:picMk id="3" creationId="{01BA49DC-4977-26F0-9D31-2EF514DFDDAA}"/>
          </ac:picMkLst>
        </pc:picChg>
        <pc:picChg chg="add del mod">
          <ac:chgData name="세준 김" userId="714b7328e3c4408d" providerId="LiveId" clId="{AD1B4B7E-E393-4C3C-AB77-5F8260BDB94A}" dt="2026-01-02T05:26:15.739" v="6838" actId="478"/>
          <ac:picMkLst>
            <pc:docMk/>
            <pc:sldMk cId="2778155128" sldId="306"/>
            <ac:picMk id="4" creationId="{8C1D9601-1DC0-6ADE-E68C-B7BFF58ABA77}"/>
          </ac:picMkLst>
        </pc:picChg>
        <pc:picChg chg="add del mod">
          <ac:chgData name="세준 김" userId="714b7328e3c4408d" providerId="LiveId" clId="{AD1B4B7E-E393-4C3C-AB77-5F8260BDB94A}" dt="2026-01-02T05:29:43.833" v="7133" actId="478"/>
          <ac:picMkLst>
            <pc:docMk/>
            <pc:sldMk cId="2778155128" sldId="306"/>
            <ac:picMk id="6" creationId="{1AC30A87-F860-9D68-846E-F4E62E20E7AD}"/>
          </ac:picMkLst>
        </pc:picChg>
        <pc:picChg chg="del">
          <ac:chgData name="세준 김" userId="714b7328e3c4408d" providerId="LiveId" clId="{AD1B4B7E-E393-4C3C-AB77-5F8260BDB94A}" dt="2026-01-02T05:11:52.703" v="6781" actId="478"/>
          <ac:picMkLst>
            <pc:docMk/>
            <pc:sldMk cId="2778155128" sldId="306"/>
            <ac:picMk id="8" creationId="{98B8B2E3-7928-EFDA-2EC1-CF5BBDF2163F}"/>
          </ac:picMkLst>
        </pc:picChg>
        <pc:picChg chg="add del mod">
          <ac:chgData name="세준 김" userId="714b7328e3c4408d" providerId="LiveId" clId="{AD1B4B7E-E393-4C3C-AB77-5F8260BDB94A}" dt="2026-01-02T05:29:44.261" v="7134" actId="478"/>
          <ac:picMkLst>
            <pc:docMk/>
            <pc:sldMk cId="2778155128" sldId="306"/>
            <ac:picMk id="9" creationId="{FBCE5A4E-19D9-4EFA-B206-DEEE5883CD95}"/>
          </ac:picMkLst>
        </pc:picChg>
      </pc:sldChg>
      <pc:sldChg chg="addSp delSp modSp add mod">
        <pc:chgData name="세준 김" userId="714b7328e3c4408d" providerId="LiveId" clId="{AD1B4B7E-E393-4C3C-AB77-5F8260BDB94A}" dt="2026-01-02T06:14:32.178" v="7989" actId="113"/>
        <pc:sldMkLst>
          <pc:docMk/>
          <pc:sldMk cId="4118413704" sldId="307"/>
        </pc:sldMkLst>
        <pc:spChg chg="add mod">
          <ac:chgData name="세준 김" userId="714b7328e3c4408d" providerId="LiveId" clId="{AD1B4B7E-E393-4C3C-AB77-5F8260BDB94A}" dt="2026-01-02T05:56:03.543" v="7872" actId="14100"/>
          <ac:spMkLst>
            <pc:docMk/>
            <pc:sldMk cId="4118413704" sldId="307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1.126" v="7963" actId="20577"/>
          <ac:spMkLst>
            <pc:docMk/>
            <pc:sldMk cId="4118413704" sldId="307"/>
            <ac:spMk id="24" creationId="{3A927133-D4E8-F0AE-6BC6-3A04C6E11D61}"/>
          </ac:spMkLst>
        </pc:spChg>
        <pc:spChg chg="add del mod">
          <ac:chgData name="세준 김" userId="714b7328e3c4408d" providerId="LiveId" clId="{AD1B4B7E-E393-4C3C-AB77-5F8260BDB94A}" dt="2026-01-02T05:54:16.656" v="7686" actId="478"/>
          <ac:spMkLst>
            <pc:docMk/>
            <pc:sldMk cId="4118413704" sldId="307"/>
            <ac:spMk id="25" creationId="{ED86C870-E3A1-4AA6-B85E-47A97218310A}"/>
          </ac:spMkLst>
        </pc:spChg>
        <pc:spChg chg="add mod">
          <ac:chgData name="세준 김" userId="714b7328e3c4408d" providerId="LiveId" clId="{AD1B4B7E-E393-4C3C-AB77-5F8260BDB94A}" dt="2026-01-02T06:14:32.178" v="7989" actId="113"/>
          <ac:spMkLst>
            <pc:docMk/>
            <pc:sldMk cId="4118413704" sldId="307"/>
            <ac:spMk id="26" creationId="{8DD80243-D06D-E5D3-E793-B21600E3C8A1}"/>
          </ac:spMkLst>
        </pc:spChg>
        <pc:spChg chg="add del mod">
          <ac:chgData name="세준 김" userId="714b7328e3c4408d" providerId="LiveId" clId="{AD1B4B7E-E393-4C3C-AB77-5F8260BDB94A}" dt="2026-01-02T05:54:15.558" v="7685" actId="478"/>
          <ac:spMkLst>
            <pc:docMk/>
            <pc:sldMk cId="4118413704" sldId="307"/>
            <ac:spMk id="27" creationId="{EDF83D81-628C-C1AA-BB07-AA4D1AD6F3C8}"/>
          </ac:spMkLst>
        </pc:spChg>
        <pc:spChg chg="add mod">
          <ac:chgData name="세준 김" userId="714b7328e3c4408d" providerId="LiveId" clId="{AD1B4B7E-E393-4C3C-AB77-5F8260BDB94A}" dt="2026-01-02T06:00:18.796" v="7908" actId="14100"/>
          <ac:spMkLst>
            <pc:docMk/>
            <pc:sldMk cId="4118413704" sldId="307"/>
            <ac:spMk id="28" creationId="{B970F988-657B-1A8D-9163-EFB54983C892}"/>
          </ac:spMkLst>
        </pc:spChg>
        <pc:spChg chg="add mod">
          <ac:chgData name="세준 김" userId="714b7328e3c4408d" providerId="LiveId" clId="{AD1B4B7E-E393-4C3C-AB77-5F8260BDB94A}" dt="2026-01-02T06:14:26.323" v="7988" actId="113"/>
          <ac:spMkLst>
            <pc:docMk/>
            <pc:sldMk cId="4118413704" sldId="307"/>
            <ac:spMk id="29" creationId="{CF724D9C-6920-B0B1-A134-4BDD4BAF93BB}"/>
          </ac:spMkLst>
        </pc:spChg>
        <pc:picChg chg="add del mod">
          <ac:chgData name="세준 김" userId="714b7328e3c4408d" providerId="LiveId" clId="{AD1B4B7E-E393-4C3C-AB77-5F8260BDB94A}" dt="2026-01-02T05:17:43.212" v="6828" actId="478"/>
          <ac:picMkLst>
            <pc:docMk/>
            <pc:sldMk cId="4118413704" sldId="307"/>
            <ac:picMk id="3" creationId="{5DA58DAD-DC39-BD55-3FDF-9DE12C67A691}"/>
          </ac:picMkLst>
        </pc:picChg>
        <pc:picChg chg="del">
          <ac:chgData name="세준 김" userId="714b7328e3c4408d" providerId="LiveId" clId="{AD1B4B7E-E393-4C3C-AB77-5F8260BDB94A}" dt="2026-01-02T05:14:32.591" v="6799" actId="478"/>
          <ac:picMkLst>
            <pc:docMk/>
            <pc:sldMk cId="4118413704" sldId="307"/>
            <ac:picMk id="4" creationId="{8C1D9601-1DC0-6ADE-E68C-B7BFF58ABA77}"/>
          </ac:picMkLst>
        </pc:picChg>
        <pc:picChg chg="del">
          <ac:chgData name="세준 김" userId="714b7328e3c4408d" providerId="LiveId" clId="{AD1B4B7E-E393-4C3C-AB77-5F8260BDB94A}" dt="2026-01-02T05:14:37.402" v="6801" actId="478"/>
          <ac:picMkLst>
            <pc:docMk/>
            <pc:sldMk cId="4118413704" sldId="307"/>
            <ac:picMk id="6" creationId="{1AC30A87-F860-9D68-846E-F4E62E20E7AD}"/>
          </ac:picMkLst>
        </pc:picChg>
        <pc:picChg chg="add del mod">
          <ac:chgData name="세준 김" userId="714b7328e3c4408d" providerId="LiveId" clId="{AD1B4B7E-E393-4C3C-AB77-5F8260BDB94A}" dt="2026-01-02T05:16:42.767" v="6810" actId="478"/>
          <ac:picMkLst>
            <pc:docMk/>
            <pc:sldMk cId="4118413704" sldId="307"/>
            <ac:picMk id="7" creationId="{2F7B9440-73E4-7A16-E5A9-F19743805F62}"/>
          </ac:picMkLst>
        </pc:picChg>
        <pc:picChg chg="del">
          <ac:chgData name="세준 김" userId="714b7328e3c4408d" providerId="LiveId" clId="{AD1B4B7E-E393-4C3C-AB77-5F8260BDB94A}" dt="2026-01-02T05:14:37.747" v="6802" actId="478"/>
          <ac:picMkLst>
            <pc:docMk/>
            <pc:sldMk cId="4118413704" sldId="307"/>
            <ac:picMk id="9" creationId="{FBCE5A4E-19D9-4EFA-B206-DEEE5883CD95}"/>
          </ac:picMkLst>
        </pc:picChg>
        <pc:picChg chg="add del mod">
          <ac:chgData name="세준 김" userId="714b7328e3c4408d" providerId="LiveId" clId="{AD1B4B7E-E393-4C3C-AB77-5F8260BDB94A}" dt="2026-01-02T05:16:59.466" v="6815" actId="478"/>
          <ac:picMkLst>
            <pc:docMk/>
            <pc:sldMk cId="4118413704" sldId="307"/>
            <ac:picMk id="10" creationId="{D450E1C4-AD2E-005B-D2E9-9847A18B6BCA}"/>
          </ac:picMkLst>
        </pc:picChg>
        <pc:picChg chg="add del mod">
          <ac:chgData name="세준 김" userId="714b7328e3c4408d" providerId="LiveId" clId="{AD1B4B7E-E393-4C3C-AB77-5F8260BDB94A}" dt="2026-01-02T05:51:01.206" v="7662" actId="478"/>
          <ac:picMkLst>
            <pc:docMk/>
            <pc:sldMk cId="4118413704" sldId="307"/>
            <ac:picMk id="12" creationId="{0D48C464-709F-3455-B7B0-DCCF35F2C9C1}"/>
          </ac:picMkLst>
        </pc:picChg>
        <pc:picChg chg="add del mod">
          <ac:chgData name="세준 김" userId="714b7328e3c4408d" providerId="LiveId" clId="{AD1B4B7E-E393-4C3C-AB77-5F8260BDB94A}" dt="2026-01-02T05:51:00.340" v="7660" actId="478"/>
          <ac:picMkLst>
            <pc:docMk/>
            <pc:sldMk cId="4118413704" sldId="307"/>
            <ac:picMk id="14" creationId="{952C8005-407E-956D-954C-49FAF03A676E}"/>
          </ac:picMkLst>
        </pc:picChg>
        <pc:picChg chg="add del mod">
          <ac:chgData name="세준 김" userId="714b7328e3c4408d" providerId="LiveId" clId="{AD1B4B7E-E393-4C3C-AB77-5F8260BDB94A}" dt="2026-01-02T05:51:00.608" v="7661" actId="478"/>
          <ac:picMkLst>
            <pc:docMk/>
            <pc:sldMk cId="4118413704" sldId="307"/>
            <ac:picMk id="16" creationId="{4FAB588A-D52D-43CB-B940-7F44F6CD9372}"/>
          </ac:picMkLst>
        </pc:picChg>
        <pc:picChg chg="add del mod">
          <ac:chgData name="세준 김" userId="714b7328e3c4408d" providerId="LiveId" clId="{AD1B4B7E-E393-4C3C-AB77-5F8260BDB94A}" dt="2026-01-02T05:53:49.565" v="7678" actId="478"/>
          <ac:picMkLst>
            <pc:docMk/>
            <pc:sldMk cId="4118413704" sldId="307"/>
            <ac:picMk id="18" creationId="{E6597C14-5BCC-B63E-3D61-0DF8EF4E1310}"/>
          </ac:picMkLst>
        </pc:picChg>
        <pc:picChg chg="add mod">
          <ac:chgData name="세준 김" userId="714b7328e3c4408d" providerId="LiveId" clId="{AD1B4B7E-E393-4C3C-AB77-5F8260BDB94A}" dt="2026-01-02T05:51:59.920" v="7670" actId="14100"/>
          <ac:picMkLst>
            <pc:docMk/>
            <pc:sldMk cId="4118413704" sldId="307"/>
            <ac:picMk id="19" creationId="{5DD61607-F29D-0E0E-284D-9B61DE150931}"/>
          </ac:picMkLst>
        </pc:picChg>
        <pc:picChg chg="add del mod">
          <ac:chgData name="세준 김" userId="714b7328e3c4408d" providerId="LiveId" clId="{AD1B4B7E-E393-4C3C-AB77-5F8260BDB94A}" dt="2026-01-02T05:58:10.448" v="7873" actId="478"/>
          <ac:picMkLst>
            <pc:docMk/>
            <pc:sldMk cId="4118413704" sldId="307"/>
            <ac:picMk id="21" creationId="{50977E29-188E-7821-B798-EB77999AA0E3}"/>
          </ac:picMkLst>
        </pc:picChg>
        <pc:picChg chg="add mod">
          <ac:chgData name="세준 김" userId="714b7328e3c4408d" providerId="LiveId" clId="{AD1B4B7E-E393-4C3C-AB77-5F8260BDB94A}" dt="2026-01-02T05:54:00.827" v="7682" actId="14100"/>
          <ac:picMkLst>
            <pc:docMk/>
            <pc:sldMk cId="4118413704" sldId="307"/>
            <ac:picMk id="22" creationId="{B9CA0373-1735-2451-71B7-5C85D2273A7D}"/>
          </ac:picMkLst>
        </pc:picChg>
      </pc:sldChg>
      <pc:sldChg chg="addSp modSp add mod">
        <pc:chgData name="세준 김" userId="714b7328e3c4408d" providerId="LiveId" clId="{AD1B4B7E-E393-4C3C-AB77-5F8260BDB94A}" dt="2026-01-02T06:14:43.345" v="7992" actId="113"/>
        <pc:sldMkLst>
          <pc:docMk/>
          <pc:sldMk cId="1814970113" sldId="308"/>
        </pc:sldMkLst>
        <pc:spChg chg="add 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2" creationId="{DA098704-14EC-52A2-F093-96F982422A9A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3" creationId="{8B3C172E-25E9-7721-58F3-A518FCC1F03B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4" creationId="{6500C579-AC16-EEC8-09F7-3CE811E88F8F}"/>
          </ac:spMkLst>
        </pc:spChg>
        <pc:spChg chg="mod">
          <ac:chgData name="세준 김" userId="714b7328e3c4408d" providerId="LiveId" clId="{AD1B4B7E-E393-4C3C-AB77-5F8260BDB94A}" dt="2026-01-02T06:14:35.017" v="7990" actId="113"/>
          <ac:spMkLst>
            <pc:docMk/>
            <pc:sldMk cId="1814970113" sldId="308"/>
            <ac:spMk id="15" creationId="{5932AA63-880D-F869-19FF-58ACC757300A}"/>
          </ac:spMkLst>
        </pc:spChg>
        <pc:spChg chg="mod">
          <ac:chgData name="세준 김" userId="714b7328e3c4408d" providerId="LiveId" clId="{AD1B4B7E-E393-4C3C-AB77-5F8260BDB94A}" dt="2026-01-02T05:43:46.734" v="7658" actId="14100"/>
          <ac:spMkLst>
            <pc:docMk/>
            <pc:sldMk cId="1814970113" sldId="308"/>
            <ac:spMk id="16" creationId="{8F6AB85C-4589-DBE6-59DD-750BD4828C83}"/>
          </ac:spMkLst>
        </pc:spChg>
        <pc:spChg chg="mod">
          <ac:chgData name="세준 김" userId="714b7328e3c4408d" providerId="LiveId" clId="{AD1B4B7E-E393-4C3C-AB77-5F8260BDB94A}" dt="2026-01-02T05:41:42.542" v="7381"/>
          <ac:spMkLst>
            <pc:docMk/>
            <pc:sldMk cId="1814970113" sldId="308"/>
            <ac:spMk id="17" creationId="{552AFDCF-B8FA-C2D7-75ED-97ADDB07A7D1}"/>
          </ac:spMkLst>
        </pc:spChg>
        <pc:spChg chg="mod">
          <ac:chgData name="세준 김" userId="714b7328e3c4408d" providerId="LiveId" clId="{AD1B4B7E-E393-4C3C-AB77-5F8260BDB94A}" dt="2026-01-02T06:14:40.634" v="7991" actId="113"/>
          <ac:spMkLst>
            <pc:docMk/>
            <pc:sldMk cId="1814970113" sldId="308"/>
            <ac:spMk id="18" creationId="{AB264122-3144-B013-98EC-4589370E7106}"/>
          </ac:spMkLst>
        </pc:spChg>
        <pc:spChg chg="mod">
          <ac:chgData name="세준 김" userId="714b7328e3c4408d" providerId="LiveId" clId="{AD1B4B7E-E393-4C3C-AB77-5F8260BDB94A}" dt="2026-01-02T06:14:43.345" v="7992" actId="113"/>
          <ac:spMkLst>
            <pc:docMk/>
            <pc:sldMk cId="1814970113" sldId="308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9.288" v="7962" actId="20577"/>
          <ac:spMkLst>
            <pc:docMk/>
            <pc:sldMk cId="1814970113" sldId="308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6:14:18.026" v="7987" actId="207"/>
        <pc:sldMkLst>
          <pc:docMk/>
          <pc:sldMk cId="3662921451" sldId="309"/>
        </pc:sldMkLst>
        <pc:spChg chg="add mod">
          <ac:chgData name="세준 김" userId="714b7328e3c4408d" providerId="LiveId" clId="{AD1B4B7E-E393-4C3C-AB77-5F8260BDB94A}" dt="2026-01-02T06:12:31.370" v="7942" actId="14100"/>
          <ac:spMkLst>
            <pc:docMk/>
            <pc:sldMk cId="3662921451" sldId="309"/>
            <ac:spMk id="2" creationId="{9B8BAC6B-B2F1-9B4B-0321-AECE9CF347C0}"/>
          </ac:spMkLst>
        </pc:spChg>
        <pc:spChg chg="add mod">
          <ac:chgData name="세준 김" userId="714b7328e3c4408d" providerId="LiveId" clId="{AD1B4B7E-E393-4C3C-AB77-5F8260BDB94A}" dt="2026-01-02T06:12:22.732" v="7941" actId="1076"/>
          <ac:spMkLst>
            <pc:docMk/>
            <pc:sldMk cId="3662921451" sldId="309"/>
            <ac:spMk id="3" creationId="{A5F9903C-ACC0-7C24-FB21-4770E42AA7B9}"/>
          </ac:spMkLst>
        </pc:spChg>
        <pc:spChg chg="add mod">
          <ac:chgData name="세준 김" userId="714b7328e3c4408d" providerId="LiveId" clId="{AD1B4B7E-E393-4C3C-AB77-5F8260BDB94A}" dt="2026-01-02T06:12:59.912" v="7960" actId="1076"/>
          <ac:spMkLst>
            <pc:docMk/>
            <pc:sldMk cId="3662921451" sldId="309"/>
            <ac:spMk id="4" creationId="{995E3CF9-C750-10B6-0A78-A9D1E56D5AF8}"/>
          </ac:spMkLst>
        </pc:spChg>
        <pc:spChg chg="add del mod">
          <ac:chgData name="세준 김" userId="714b7328e3c4408d" providerId="LiveId" clId="{AD1B4B7E-E393-4C3C-AB77-5F8260BDB94A}" dt="2026-01-02T06:13:25.431" v="7967" actId="478"/>
          <ac:spMkLst>
            <pc:docMk/>
            <pc:sldMk cId="3662921451" sldId="309"/>
            <ac:spMk id="5" creationId="{8DAF6315-59FC-DBD7-27EF-FBFCEAFF6905}"/>
          </ac:spMkLst>
        </pc:spChg>
        <pc:spChg chg="add mod">
          <ac:chgData name="세준 김" userId="714b7328e3c4408d" providerId="LiveId" clId="{AD1B4B7E-E393-4C3C-AB77-5F8260BDB94A}" dt="2026-01-02T06:13:31.987" v="7969" actId="1076"/>
          <ac:spMkLst>
            <pc:docMk/>
            <pc:sldMk cId="3662921451" sldId="309"/>
            <ac:spMk id="6" creationId="{E8F45430-6D8E-4D96-A2E2-94E94BEF0C03}"/>
          </ac:spMkLst>
        </pc:spChg>
        <pc:spChg chg="add mod">
          <ac:chgData name="세준 김" userId="714b7328e3c4408d" providerId="LiveId" clId="{AD1B4B7E-E393-4C3C-AB77-5F8260BDB94A}" dt="2026-01-02T06:14:18.026" v="7987" actId="207"/>
          <ac:spMkLst>
            <pc:docMk/>
            <pc:sldMk cId="3662921451" sldId="309"/>
            <ac:spMk id="7" creationId="{C27DF1D3-C736-1006-AA46-EF3DDDDCCD8B}"/>
          </ac:spMkLst>
        </pc:spChg>
        <pc:spChg chg="add mod">
          <ac:chgData name="세준 김" userId="714b7328e3c4408d" providerId="LiveId" clId="{AD1B4B7E-E393-4C3C-AB77-5F8260BDB94A}" dt="2026-01-02T06:13:34.722" v="7976" actId="20577"/>
          <ac:spMkLst>
            <pc:docMk/>
            <pc:sldMk cId="3662921451" sldId="309"/>
            <ac:spMk id="8" creationId="{E4181EA6-48BD-50A2-80A1-DB9DFC886631}"/>
          </ac:spMkLst>
        </pc:spChg>
        <pc:spChg chg="del">
          <ac:chgData name="세준 김" userId="714b7328e3c4408d" providerId="LiveId" clId="{AD1B4B7E-E393-4C3C-AB77-5F8260BDB94A}" dt="2026-01-02T06:05:36.804" v="7917" actId="478"/>
          <ac:spMkLst>
            <pc:docMk/>
            <pc:sldMk cId="3662921451" sldId="309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3.218" v="7964" actId="20577"/>
          <ac:spMkLst>
            <pc:docMk/>
            <pc:sldMk cId="3662921451" sldId="309"/>
            <ac:spMk id="24" creationId="{3A927133-D4E8-F0AE-6BC6-3A04C6E11D61}"/>
          </ac:spMkLst>
        </pc:spChg>
        <pc:spChg chg="del mod">
          <ac:chgData name="세준 김" userId="714b7328e3c4408d" providerId="LiveId" clId="{AD1B4B7E-E393-4C3C-AB77-5F8260BDB94A}" dt="2026-01-02T06:05:38.499" v="7920" actId="478"/>
          <ac:spMkLst>
            <pc:docMk/>
            <pc:sldMk cId="3662921451" sldId="309"/>
            <ac:spMk id="26" creationId="{8DD80243-D06D-E5D3-E793-B21600E3C8A1}"/>
          </ac:spMkLst>
        </pc:spChg>
        <pc:spChg chg="del">
          <ac:chgData name="세준 김" userId="714b7328e3c4408d" providerId="LiveId" clId="{AD1B4B7E-E393-4C3C-AB77-5F8260BDB94A}" dt="2026-01-02T06:05:39.957" v="7922" actId="478"/>
          <ac:spMkLst>
            <pc:docMk/>
            <pc:sldMk cId="3662921451" sldId="309"/>
            <ac:spMk id="28" creationId="{B970F988-657B-1A8D-9163-EFB54983C892}"/>
          </ac:spMkLst>
        </pc:spChg>
        <pc:spChg chg="del">
          <ac:chgData name="세준 김" userId="714b7328e3c4408d" providerId="LiveId" clId="{AD1B4B7E-E393-4C3C-AB77-5F8260BDB94A}" dt="2026-01-02T06:05:39.421" v="7921" actId="478"/>
          <ac:spMkLst>
            <pc:docMk/>
            <pc:sldMk cId="3662921451" sldId="309"/>
            <ac:spMk id="29" creationId="{CF724D9C-6920-B0B1-A134-4BDD4BAF93BB}"/>
          </ac:spMkLst>
        </pc:spChg>
        <pc:picChg chg="del">
          <ac:chgData name="세준 김" userId="714b7328e3c4408d" providerId="LiveId" clId="{AD1B4B7E-E393-4C3C-AB77-5F8260BDB94A}" dt="2026-01-02T06:05:37.290" v="7918" actId="478"/>
          <ac:picMkLst>
            <pc:docMk/>
            <pc:sldMk cId="3662921451" sldId="309"/>
            <ac:picMk id="19" creationId="{5DD61607-F29D-0E0E-284D-9B61DE150931}"/>
          </ac:picMkLst>
        </pc:picChg>
        <pc:picChg chg="del">
          <ac:chgData name="세준 김" userId="714b7328e3c4408d" providerId="LiveId" clId="{AD1B4B7E-E393-4C3C-AB77-5F8260BDB94A}" dt="2026-01-02T06:05:35.617" v="7916" actId="478"/>
          <ac:picMkLst>
            <pc:docMk/>
            <pc:sldMk cId="3662921451" sldId="309"/>
            <ac:picMk id="22" creationId="{B9CA0373-1735-2451-71B7-5C85D2273A7D}"/>
          </ac:picMkLst>
        </pc:picChg>
      </pc:sldChg>
      <pc:sldChg chg="delSp modSp add mod">
        <pc:chgData name="세준 김" userId="714b7328e3c4408d" providerId="LiveId" clId="{AD1B4B7E-E393-4C3C-AB77-5F8260BDB94A}" dt="2026-01-02T06:16:59.711" v="8022" actId="478"/>
        <pc:sldMkLst>
          <pc:docMk/>
          <pc:sldMk cId="1144725087" sldId="310"/>
        </pc:sldMkLst>
        <pc:spChg chg="del">
          <ac:chgData name="세준 김" userId="714b7328e3c4408d" providerId="LiveId" clId="{AD1B4B7E-E393-4C3C-AB77-5F8260BDB94A}" dt="2026-01-02T06:16:56.976" v="8018" actId="478"/>
          <ac:spMkLst>
            <pc:docMk/>
            <pc:sldMk cId="1144725087" sldId="310"/>
            <ac:spMk id="2" creationId="{9B8BAC6B-B2F1-9B4B-0321-AECE9CF347C0}"/>
          </ac:spMkLst>
        </pc:spChg>
        <pc:spChg chg="del">
          <ac:chgData name="세준 김" userId="714b7328e3c4408d" providerId="LiveId" clId="{AD1B4B7E-E393-4C3C-AB77-5F8260BDB94A}" dt="2026-01-02T06:16:56.353" v="8017" actId="478"/>
          <ac:spMkLst>
            <pc:docMk/>
            <pc:sldMk cId="1144725087" sldId="310"/>
            <ac:spMk id="3" creationId="{A5F9903C-ACC0-7C24-FB21-4770E42AA7B9}"/>
          </ac:spMkLst>
        </pc:spChg>
        <pc:spChg chg="del">
          <ac:chgData name="세준 김" userId="714b7328e3c4408d" providerId="LiveId" clId="{AD1B4B7E-E393-4C3C-AB77-5F8260BDB94A}" dt="2026-01-02T06:16:58.028" v="8019" actId="478"/>
          <ac:spMkLst>
            <pc:docMk/>
            <pc:sldMk cId="1144725087" sldId="310"/>
            <ac:spMk id="4" creationId="{995E3CF9-C750-10B6-0A78-A9D1E56D5AF8}"/>
          </ac:spMkLst>
        </pc:spChg>
        <pc:spChg chg="del">
          <ac:chgData name="세준 김" userId="714b7328e3c4408d" providerId="LiveId" clId="{AD1B4B7E-E393-4C3C-AB77-5F8260BDB94A}" dt="2026-01-02T06:16:59.711" v="8022" actId="478"/>
          <ac:spMkLst>
            <pc:docMk/>
            <pc:sldMk cId="1144725087" sldId="310"/>
            <ac:spMk id="6" creationId="{E8F45430-6D8E-4D96-A2E2-94E94BEF0C03}"/>
          </ac:spMkLst>
        </pc:spChg>
        <pc:spChg chg="del">
          <ac:chgData name="세준 김" userId="714b7328e3c4408d" providerId="LiveId" clId="{AD1B4B7E-E393-4C3C-AB77-5F8260BDB94A}" dt="2026-01-02T06:16:59.218" v="8021" actId="478"/>
          <ac:spMkLst>
            <pc:docMk/>
            <pc:sldMk cId="1144725087" sldId="310"/>
            <ac:spMk id="7" creationId="{C27DF1D3-C736-1006-AA46-EF3DDDDCCD8B}"/>
          </ac:spMkLst>
        </pc:spChg>
        <pc:spChg chg="del">
          <ac:chgData name="세준 김" userId="714b7328e3c4408d" providerId="LiveId" clId="{AD1B4B7E-E393-4C3C-AB77-5F8260BDB94A}" dt="2026-01-02T06:16:58.514" v="8020" actId="478"/>
          <ac:spMkLst>
            <pc:docMk/>
            <pc:sldMk cId="1144725087" sldId="310"/>
            <ac:spMk id="8" creationId="{E4181EA6-48BD-50A2-80A1-DB9DFC886631}"/>
          </ac:spMkLst>
        </pc:spChg>
        <pc:spChg chg="mod">
          <ac:chgData name="세준 김" userId="714b7328e3c4408d" providerId="LiveId" clId="{AD1B4B7E-E393-4C3C-AB77-5F8260BDB94A}" dt="2026-01-02T06:16:54.728" v="8016"/>
          <ac:spMkLst>
            <pc:docMk/>
            <pc:sldMk cId="1144725087" sldId="310"/>
            <ac:spMk id="24" creationId="{3A927133-D4E8-F0AE-6BC6-3A04C6E11D61}"/>
          </ac:spMkLst>
        </pc:spChg>
      </pc:sldChg>
      <pc:sldChg chg="addSp modSp add mod">
        <pc:chgData name="세준 김" userId="714b7328e3c4408d" providerId="LiveId" clId="{AD1B4B7E-E393-4C3C-AB77-5F8260BDB94A}" dt="2026-01-02T07:01:39.262" v="8243" actId="20577"/>
        <pc:sldMkLst>
          <pc:docMk/>
          <pc:sldMk cId="3063405124" sldId="311"/>
        </pc:sldMkLst>
        <pc:spChg chg="add mod">
          <ac:chgData name="세준 김" userId="714b7328e3c4408d" providerId="LiveId" clId="{AD1B4B7E-E393-4C3C-AB77-5F8260BDB94A}" dt="2026-01-02T07:01:20.565" v="8225" actId="14100"/>
          <ac:spMkLst>
            <pc:docMk/>
            <pc:sldMk cId="3063405124" sldId="311"/>
            <ac:spMk id="2" creationId="{A41F6A3F-B315-EA53-4154-C2947F5F1809}"/>
          </ac:spMkLst>
        </pc:spChg>
        <pc:spChg chg="add mod">
          <ac:chgData name="세준 김" userId="714b7328e3c4408d" providerId="LiveId" clId="{AD1B4B7E-E393-4C3C-AB77-5F8260BDB94A}" dt="2026-01-02T07:00:19.852" v="8186" actId="1076"/>
          <ac:spMkLst>
            <pc:docMk/>
            <pc:sldMk cId="3063405124" sldId="311"/>
            <ac:spMk id="3" creationId="{41737AFD-9B28-BEB8-E9DF-70C3910F989E}"/>
          </ac:spMkLst>
        </pc:spChg>
        <pc:spChg chg="add mod">
          <ac:chgData name="세준 김" userId="714b7328e3c4408d" providerId="LiveId" clId="{AD1B4B7E-E393-4C3C-AB77-5F8260BDB94A}" dt="2026-01-02T07:00:09.821" v="8184" actId="404"/>
          <ac:spMkLst>
            <pc:docMk/>
            <pc:sldMk cId="3063405124" sldId="311"/>
            <ac:spMk id="4" creationId="{7BD906B6-60DC-9521-9E51-30B9D2A74C5E}"/>
          </ac:spMkLst>
        </pc:spChg>
        <pc:spChg chg="add mod">
          <ac:chgData name="세준 김" userId="714b7328e3c4408d" providerId="LiveId" clId="{AD1B4B7E-E393-4C3C-AB77-5F8260BDB94A}" dt="2026-01-02T07:01:39.262" v="8243" actId="20577"/>
          <ac:spMkLst>
            <pc:docMk/>
            <pc:sldMk cId="3063405124" sldId="311"/>
            <ac:spMk id="5" creationId="{C58BCC81-4C86-6F01-1F23-801910DFA224}"/>
          </ac:spMkLst>
        </pc:spChg>
        <pc:spChg chg="add mod">
          <ac:chgData name="세준 김" userId="714b7328e3c4408d" providerId="LiveId" clId="{AD1B4B7E-E393-4C3C-AB77-5F8260BDB94A}" dt="2026-01-02T07:00:27.508" v="8188" actId="1076"/>
          <ac:spMkLst>
            <pc:docMk/>
            <pc:sldMk cId="3063405124" sldId="311"/>
            <ac:spMk id="6" creationId="{475767DE-177F-BBBC-7E72-368A5A449B48}"/>
          </ac:spMkLst>
        </pc:spChg>
        <pc:spChg chg="add mod">
          <ac:chgData name="세준 김" userId="714b7328e3c4408d" providerId="LiveId" clId="{AD1B4B7E-E393-4C3C-AB77-5F8260BDB94A}" dt="2026-01-02T07:00:45.063" v="8217"/>
          <ac:spMkLst>
            <pc:docMk/>
            <pc:sldMk cId="3063405124" sldId="311"/>
            <ac:spMk id="7" creationId="{D864B529-2E6D-8414-123C-2E8A47313F76}"/>
          </ac:spMkLst>
        </pc:spChg>
        <pc:spChg chg="add mod">
          <ac:chgData name="세준 김" userId="714b7328e3c4408d" providerId="LiveId" clId="{AD1B4B7E-E393-4C3C-AB77-5F8260BDB94A}" dt="2026-01-02T07:01:11.963" v="8224" actId="207"/>
          <ac:spMkLst>
            <pc:docMk/>
            <pc:sldMk cId="3063405124" sldId="311"/>
            <ac:spMk id="8" creationId="{13A956C7-1E55-200B-0134-91C7814CDAB2}"/>
          </ac:spMkLst>
        </pc:spChg>
        <pc:spChg chg="mod">
          <ac:chgData name="세준 김" userId="714b7328e3c4408d" providerId="LiveId" clId="{AD1B4B7E-E393-4C3C-AB77-5F8260BDB94A}" dt="2026-01-02T06:17:14.263" v="8050"/>
          <ac:spMkLst>
            <pc:docMk/>
            <pc:sldMk cId="3063405124" sldId="311"/>
            <ac:spMk id="24" creationId="{3A927133-D4E8-F0AE-6BC6-3A04C6E11D61}"/>
          </ac:spMkLst>
        </pc:spChg>
      </pc:sldChg>
      <pc:sldChg chg="modSp add del mod">
        <pc:chgData name="세준 김" userId="714b7328e3c4408d" providerId="LiveId" clId="{AD1B4B7E-E393-4C3C-AB77-5F8260BDB94A}" dt="2026-01-02T07:17:49.477" v="8245" actId="47"/>
        <pc:sldMkLst>
          <pc:docMk/>
          <pc:sldMk cId="1983006915" sldId="312"/>
        </pc:sldMkLst>
        <pc:spChg chg="mod">
          <ac:chgData name="세준 김" userId="714b7328e3c4408d" providerId="LiveId" clId="{AD1B4B7E-E393-4C3C-AB77-5F8260BDB94A}" dt="2026-01-02T06:17:25.780" v="8080"/>
          <ac:spMkLst>
            <pc:docMk/>
            <pc:sldMk cId="1983006915" sldId="312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7:32:47.104" v="9379" actId="113"/>
        <pc:sldMkLst>
          <pc:docMk/>
          <pc:sldMk cId="3386963516" sldId="313"/>
        </pc:sldMkLst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3" creationId="{41737AFD-9B28-BEB8-E9DF-70C3910F989E}"/>
          </ac:spMkLst>
        </pc:spChg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4" creationId="{7BD906B6-60DC-9521-9E51-30B9D2A74C5E}"/>
          </ac:spMkLst>
        </pc:spChg>
        <pc:spChg chg="del mod">
          <ac:chgData name="세준 김" userId="714b7328e3c4408d" providerId="LiveId" clId="{AD1B4B7E-E393-4C3C-AB77-5F8260BDB94A}" dt="2026-01-02T07:29:36.729" v="9294" actId="478"/>
          <ac:spMkLst>
            <pc:docMk/>
            <pc:sldMk cId="3386963516" sldId="313"/>
            <ac:spMk id="5" creationId="{C58BCC81-4C86-6F01-1F23-801910DFA224}"/>
          </ac:spMkLst>
        </pc:spChg>
        <pc:spChg chg="del mod">
          <ac:chgData name="세준 김" userId="714b7328e3c4408d" providerId="LiveId" clId="{AD1B4B7E-E393-4C3C-AB77-5F8260BDB94A}" dt="2026-01-02T07:29:37.647" v="9295" actId="478"/>
          <ac:spMkLst>
            <pc:docMk/>
            <pc:sldMk cId="3386963516" sldId="313"/>
            <ac:spMk id="6" creationId="{475767DE-177F-BBBC-7E72-368A5A449B48}"/>
          </ac:spMkLst>
        </pc:spChg>
        <pc:spChg chg="del">
          <ac:chgData name="세준 김" userId="714b7328e3c4408d" providerId="LiveId" clId="{AD1B4B7E-E393-4C3C-AB77-5F8260BDB94A}" dt="2026-01-02T07:29:40.391" v="9296" actId="478"/>
          <ac:spMkLst>
            <pc:docMk/>
            <pc:sldMk cId="3386963516" sldId="313"/>
            <ac:spMk id="7" creationId="{D864B529-2E6D-8414-123C-2E8A47313F76}"/>
          </ac:spMkLst>
        </pc:spChg>
        <pc:spChg chg="del">
          <ac:chgData name="세준 김" userId="714b7328e3c4408d" providerId="LiveId" clId="{AD1B4B7E-E393-4C3C-AB77-5F8260BDB94A}" dt="2026-01-02T07:29:42.191" v="9297" actId="478"/>
          <ac:spMkLst>
            <pc:docMk/>
            <pc:sldMk cId="3386963516" sldId="313"/>
            <ac:spMk id="8" creationId="{13A956C7-1E55-200B-0134-91C7814CDAB2}"/>
          </ac:spMkLst>
        </pc:spChg>
        <pc:spChg chg="add mod">
          <ac:chgData name="세준 김" userId="714b7328e3c4408d" providerId="LiveId" clId="{AD1B4B7E-E393-4C3C-AB77-5F8260BDB94A}" dt="2026-01-02T07:31:41.345" v="9372"/>
          <ac:spMkLst>
            <pc:docMk/>
            <pc:sldMk cId="3386963516" sldId="313"/>
            <ac:spMk id="9" creationId="{F53BFAF6-6A9B-3D2E-C328-FD44D9D03F7A}"/>
          </ac:spMkLst>
        </pc:spChg>
        <pc:spChg chg="add mod">
          <ac:chgData name="세준 김" userId="714b7328e3c4408d" providerId="LiveId" clId="{AD1B4B7E-E393-4C3C-AB77-5F8260BDB94A}" dt="2026-01-02T07:32:47.104" v="9379" actId="113"/>
          <ac:spMkLst>
            <pc:docMk/>
            <pc:sldMk cId="3386963516" sldId="313"/>
            <ac:spMk id="10" creationId="{1BFDF206-6359-474E-CD45-DA51D240E4BA}"/>
          </ac:spMkLst>
        </pc:spChg>
        <pc:spChg chg="mod">
          <ac:chgData name="세준 김" userId="714b7328e3c4408d" providerId="LiveId" clId="{AD1B4B7E-E393-4C3C-AB77-5F8260BDB94A}" dt="2026-01-02T07:17:57.799" v="8280"/>
          <ac:spMkLst>
            <pc:docMk/>
            <pc:sldMk cId="3386963516" sldId="313"/>
            <ac:spMk id="24" creationId="{3A927133-D4E8-F0AE-6BC6-3A04C6E11D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07E-5358-E0F9-76C2-6628225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37E1-0902-93CA-7E64-04FE077B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4E047-D7B3-9670-E967-00CFD6446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500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1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0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80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14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9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27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29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02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65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0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9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91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55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5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51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09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93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15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92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92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4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05D4C-6AE3-3DFB-A2E9-002382FA5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EEFC8-DFE0-7598-DB5A-A59CAA069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822D56-37A9-207C-2915-F87986675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방과 후</a:t>
            </a:r>
            <a:r>
              <a:rPr lang="en-US" altLang="ko-KR"/>
              <a:t>, </a:t>
            </a:r>
            <a:r>
              <a:rPr lang="ko-KR" altLang="en-US"/>
              <a:t>돌봄을 찾는 아이들은 늘어나고 있다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https://women.nongupin.co.kr/news/articleView.html?idxno=33213&amp;utm_source=chatgpt.com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https://www.hani.co.kr/arti/society/schooling/1082304.html?utm_source=chatgpt.com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0304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58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51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95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70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51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25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05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8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B93DA-3243-C348-0D35-4C020252C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D1D30-AB84-8A30-4027-BC05F346D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DE5C08-6997-4187-3CD3-405EC6B6B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수요는 늘어나는데</a:t>
            </a:r>
            <a:r>
              <a:rPr lang="en-US" altLang="ko-KR"/>
              <a:t>, </a:t>
            </a:r>
            <a:r>
              <a:rPr lang="ko-KR" altLang="en-US"/>
              <a:t>지역별 지원은 제각각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https://www.agrinet.co.kr/news/articleView.html?idxno=148859&amp;utm_source=chatgpt.com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https://www.youtube.com/watch?v=536yW2UAwH0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https://www.youtube.com/watch?v=XkMWjIvJt7E</a:t>
            </a:r>
          </a:p>
        </p:txBody>
      </p:sp>
    </p:spTree>
    <p:extLst>
      <p:ext uri="{BB962C8B-B14F-4D97-AF65-F5344CB8AC3E}">
        <p14:creationId xmlns:p14="http://schemas.microsoft.com/office/powerpoint/2010/main" val="154585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2548-0626-FF6B-2464-F73539FF8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F0F1A8-E12D-E90E-2753-A056BB544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A20EC0-7E72-5ACF-5FC4-E6791D7C1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3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090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0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3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8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wnsdl123-bit/childcenter-prediction-o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zBx8PQqxOeYAgGnsNaFRTk2noertKaA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E35A7-B4D0-C558-A181-3A623887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DD7E555-58DF-E509-36AA-6CEA5E15835D}"/>
              </a:ext>
            </a:extLst>
          </p:cNvPr>
          <p:cNvSpPr/>
          <p:nvPr/>
        </p:nvSpPr>
        <p:spPr>
          <a:xfrm>
            <a:off x="2666648" y="1073109"/>
            <a:ext cx="3775082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3200" b="1">
                <a:latin typeface="+mj-ea"/>
                <a:ea typeface="+mj-ea"/>
              </a:rPr>
              <a:t>Agentic AI</a:t>
            </a:r>
            <a:r>
              <a:rPr lang="ko-KR" altLang="en-US" sz="3200" b="1">
                <a:latin typeface="+mj-ea"/>
                <a:ea typeface="+mj-ea"/>
              </a:rPr>
              <a:t>를 활용한</a:t>
            </a:r>
            <a:endParaRPr lang="en-US" sz="3200" b="1"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5E6ACCF-DE5B-766C-5FC8-BB1B8BE83983}"/>
              </a:ext>
            </a:extLst>
          </p:cNvPr>
          <p:cNvSpPr/>
          <p:nvPr/>
        </p:nvSpPr>
        <p:spPr>
          <a:xfrm>
            <a:off x="4161225" y="3627403"/>
            <a:ext cx="750306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2000" b="1">
                <a:latin typeface="+mj-ea"/>
                <a:ea typeface="+mj-ea"/>
                <a:cs typeface="Host Grotesk Medium" pitchFamily="34" charset="-120"/>
              </a:rPr>
              <a:t>김세준</a:t>
            </a:r>
            <a:endParaRPr lang="en-US" sz="2000" b="1"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171A324-8939-D001-8CB0-0D9FB3D21ED8}"/>
              </a:ext>
            </a:extLst>
          </p:cNvPr>
          <p:cNvSpPr/>
          <p:nvPr/>
        </p:nvSpPr>
        <p:spPr>
          <a:xfrm>
            <a:off x="4179036" y="3184416"/>
            <a:ext cx="75030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600" b="1">
                <a:latin typeface="+mj-ea"/>
                <a:ea typeface="+mj-ea"/>
              </a:rPr>
              <a:t>26.01.05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0DEBBC3-4E49-9A0B-8C17-BF326958E1C5}"/>
              </a:ext>
            </a:extLst>
          </p:cNvPr>
          <p:cNvSpPr/>
          <p:nvPr/>
        </p:nvSpPr>
        <p:spPr>
          <a:xfrm>
            <a:off x="1711502" y="1907269"/>
            <a:ext cx="5720994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3200" b="1">
                <a:latin typeface="+mj-ea"/>
                <a:ea typeface="+mj-ea"/>
              </a:rPr>
              <a:t>지역아동센터 수요 예측 서비스</a:t>
            </a:r>
            <a:endParaRPr lang="en-US" sz="3200" b="1">
              <a:latin typeface="+mj-ea"/>
              <a:ea typeface="+mj-ea"/>
            </a:endParaRPr>
          </a:p>
        </p:txBody>
      </p:sp>
      <p:sp>
        <p:nvSpPr>
          <p:cNvPr id="2" name="Text 2">
            <a:hlinkClick r:id="rId3"/>
            <a:extLst>
              <a:ext uri="{FF2B5EF4-FFF2-40B4-BE49-F238E27FC236}">
                <a16:creationId xmlns:a16="http://schemas.microsoft.com/office/drawing/2014/main" id="{082184F2-4877-F14C-1D02-8278D83F7C3E}"/>
              </a:ext>
            </a:extLst>
          </p:cNvPr>
          <p:cNvSpPr/>
          <p:nvPr/>
        </p:nvSpPr>
        <p:spPr>
          <a:xfrm>
            <a:off x="1263705" y="3627403"/>
            <a:ext cx="153623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100" b="1">
                <a:latin typeface="+mj-ea"/>
                <a:ea typeface="+mj-ea"/>
              </a:rPr>
              <a:t>GitHub</a:t>
            </a:r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8B7D6233-3CD8-3638-2D10-13B4BA10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78" y="3641765"/>
            <a:ext cx="381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29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15F036-9329-C1FD-0DC9-ED396AEEED44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cs typeface="Host Grotesk Medium" pitchFamily="34" charset="-120"/>
              </a:rPr>
              <a:t>(2/3)</a:t>
            </a:r>
            <a:endParaRPr lang="en-US" altLang="ko-KR" sz="2800" b="1">
              <a:latin typeface="+mj-ea"/>
              <a:cs typeface="Host Grotesk Medium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E6724-0A06-D786-04D8-0B1094519976}"/>
              </a:ext>
            </a:extLst>
          </p:cNvPr>
          <p:cNvSpPr txBox="1"/>
          <p:nvPr/>
        </p:nvSpPr>
        <p:spPr>
          <a:xfrm>
            <a:off x="509850" y="83769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Flask / Backend</a:t>
            </a:r>
            <a:endParaRPr lang="ko-KR" altLang="en-US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9174CF-CF8C-C647-6E3D-AD8A8CC12FFD}"/>
              </a:ext>
            </a:extLst>
          </p:cNvPr>
          <p:cNvSpPr/>
          <p:nvPr/>
        </p:nvSpPr>
        <p:spPr>
          <a:xfrm>
            <a:off x="3354521" y="853444"/>
            <a:ext cx="2434948" cy="415341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1793D-B180-6E43-1396-93FE2C5A9B84}"/>
              </a:ext>
            </a:extLst>
          </p:cNvPr>
          <p:cNvSpPr txBox="1"/>
          <p:nvPr/>
        </p:nvSpPr>
        <p:spPr>
          <a:xfrm>
            <a:off x="3354519" y="874711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Database</a:t>
            </a:r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4DB1F-A3E7-5259-EA96-7AB9CBA4B2C7}"/>
              </a:ext>
            </a:extLst>
          </p:cNvPr>
          <p:cNvSpPr txBox="1"/>
          <p:nvPr/>
        </p:nvSpPr>
        <p:spPr>
          <a:xfrm>
            <a:off x="3354519" y="1266308"/>
            <a:ext cx="243494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atin typeface="+mn-ea"/>
              </a:rPr>
              <a:t>관계형 데이터베이스 개념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Oracle</a:t>
            </a:r>
            <a:r>
              <a:rPr lang="ko-KR" altLang="en-US" sz="1000">
                <a:latin typeface="+mn-ea"/>
              </a:rPr>
              <a:t>과 </a:t>
            </a:r>
            <a:r>
              <a:rPr lang="en-US" altLang="ko-KR" sz="1000">
                <a:latin typeface="+mn-ea"/>
              </a:rPr>
              <a:t>DBMS </a:t>
            </a:r>
            <a:r>
              <a:rPr lang="ko-KR" altLang="en-US" sz="1000">
                <a:latin typeface="+mn-ea"/>
              </a:rPr>
              <a:t>기본 이해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테이블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기본키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외래키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무결성 제약조건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정규화</a:t>
            </a:r>
            <a:r>
              <a:rPr lang="en-US" altLang="ko-KR" sz="1000">
                <a:latin typeface="+mn-ea"/>
              </a:rPr>
              <a:t>(Nomalization)</a:t>
            </a:r>
            <a:r>
              <a:rPr lang="ko-KR" altLang="en-US" sz="1000">
                <a:latin typeface="+mn-ea"/>
              </a:rPr>
              <a:t>를 통한 중복 최소화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Oracle </a:t>
            </a:r>
            <a:r>
              <a:rPr lang="ko-KR" altLang="en-US" sz="1000" b="1">
                <a:latin typeface="+mn-ea"/>
              </a:rPr>
              <a:t>활용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SELECT,JOIN,GROUP BY</a:t>
            </a:r>
            <a:r>
              <a:rPr lang="ko-KR" altLang="en-US" sz="1000">
                <a:latin typeface="+mn-ea"/>
              </a:rPr>
              <a:t> 등 작성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조건문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필터링을 통한 데이터 추출 및 집계</a:t>
            </a:r>
            <a:endParaRPr lang="ko-KR" altLang="en-US" sz="1000" b="1">
              <a:latin typeface="+mn-ea"/>
            </a:endParaRPr>
          </a:p>
          <a:p>
            <a:endParaRPr lang="en-US" altLang="ko-KR" sz="1000" b="1">
              <a:latin typeface="+mn-ea"/>
            </a:endParaRPr>
          </a:p>
          <a:p>
            <a:r>
              <a:rPr lang="ko-KR" altLang="en-US" sz="1000" b="1">
                <a:latin typeface="+mn-ea"/>
              </a:rPr>
              <a:t>테이블 관리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머신러닝 학습용 테이블 생성 및 분할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Python </a:t>
            </a:r>
            <a:r>
              <a:rPr lang="ko-KR" altLang="en-US" sz="1000" b="1">
                <a:latin typeface="+mn-ea"/>
              </a:rPr>
              <a:t>연동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cx_Oracle</a:t>
            </a:r>
            <a:r>
              <a:rPr lang="ko-KR" altLang="en-US" sz="1000">
                <a:latin typeface="+mn-ea"/>
              </a:rPr>
              <a:t>을 활용한 </a:t>
            </a:r>
            <a:r>
              <a:rPr lang="en-US" altLang="ko-KR" sz="1000">
                <a:latin typeface="+mn-ea"/>
              </a:rPr>
              <a:t>DB </a:t>
            </a:r>
            <a:r>
              <a:rPr lang="ko-KR" altLang="en-US" sz="1000">
                <a:latin typeface="+mn-ea"/>
              </a:rPr>
              <a:t>↔ </a:t>
            </a:r>
            <a:r>
              <a:rPr lang="en-US" altLang="ko-KR" sz="1000">
                <a:latin typeface="+mn-ea"/>
              </a:rPr>
              <a:t>Python </a:t>
            </a:r>
            <a:r>
              <a:rPr lang="ko-KR" altLang="en-US" sz="1000">
                <a:latin typeface="+mn-ea"/>
              </a:rPr>
              <a:t>연계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학습데이터 추출 및 모델 입력용 데이터 프레임 변환</a:t>
            </a:r>
            <a:endParaRPr lang="en-US" altLang="ko-KR" sz="1000"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9AA3B3-CF57-88D2-4C62-17CD5CD5F3CC}"/>
              </a:ext>
            </a:extLst>
          </p:cNvPr>
          <p:cNvSpPr/>
          <p:nvPr/>
        </p:nvSpPr>
        <p:spPr>
          <a:xfrm>
            <a:off x="6199204" y="837694"/>
            <a:ext cx="2434948" cy="415341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4B9F0-39AE-783F-80D5-BE0BDA4E618D}"/>
              </a:ext>
            </a:extLst>
          </p:cNvPr>
          <p:cNvSpPr txBox="1"/>
          <p:nvPr/>
        </p:nvSpPr>
        <p:spPr>
          <a:xfrm>
            <a:off x="6199202" y="858961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HTML / CSS / JS</a:t>
            </a:r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171DA-F618-C54A-8FD1-BCC042FEFE1B}"/>
              </a:ext>
            </a:extLst>
          </p:cNvPr>
          <p:cNvSpPr txBox="1"/>
          <p:nvPr/>
        </p:nvSpPr>
        <p:spPr>
          <a:xfrm>
            <a:off x="6199190" y="1266308"/>
            <a:ext cx="243494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+mn-ea"/>
              </a:rPr>
              <a:t>UI composition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Jinja2 </a:t>
            </a:r>
            <a:r>
              <a:rPr lang="ko-KR" altLang="en-US" sz="1000">
                <a:latin typeface="+mn-ea"/>
              </a:rPr>
              <a:t>탬플릿 기반 화면 구성 및 공통 레이아웃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상단 메뉴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네비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적용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생성형 </a:t>
            </a:r>
            <a:r>
              <a:rPr lang="en-US" altLang="ko-KR" sz="1000">
                <a:latin typeface="+mn-ea"/>
              </a:rPr>
              <a:t>AI </a:t>
            </a:r>
            <a:r>
              <a:rPr lang="ko-KR" altLang="en-US" sz="1000">
                <a:latin typeface="+mn-ea"/>
              </a:rPr>
              <a:t>탭 포함</a:t>
            </a:r>
            <a:r>
              <a:rPr lang="en-US" altLang="ko-KR" sz="1000">
                <a:latin typeface="+mn-ea"/>
              </a:rPr>
              <a:t> </a:t>
            </a:r>
            <a:r>
              <a:rPr lang="ko-KR" altLang="en-US" sz="1000">
                <a:latin typeface="+mn-ea"/>
              </a:rPr>
              <a:t>다중 기능 페이지 </a:t>
            </a:r>
            <a:r>
              <a:rPr lang="en-US" altLang="ko-KR" sz="1000">
                <a:latin typeface="+mn-ea"/>
              </a:rPr>
              <a:t>UI </a:t>
            </a:r>
            <a:r>
              <a:rPr lang="ko-KR" altLang="en-US" sz="1000">
                <a:latin typeface="+mn-ea"/>
              </a:rPr>
              <a:t>설계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Async Communication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Fetch API</a:t>
            </a:r>
            <a:r>
              <a:rPr lang="ko-KR" altLang="en-US" sz="1000">
                <a:latin typeface="+mn-ea"/>
              </a:rPr>
              <a:t>로 </a:t>
            </a:r>
            <a:r>
              <a:rPr lang="en-US" altLang="ko-KR" sz="1000">
                <a:latin typeface="+mn-ea"/>
              </a:rPr>
              <a:t>Flask </a:t>
            </a:r>
            <a:r>
              <a:rPr lang="ko-KR" altLang="en-US" sz="1000">
                <a:latin typeface="+mn-ea"/>
              </a:rPr>
              <a:t>엔드포인트 호출</a:t>
            </a:r>
            <a:r>
              <a:rPr lang="en-US" altLang="ko-KR" sz="1000">
                <a:latin typeface="+mn-ea"/>
              </a:rPr>
              <a:t>(JSON </a:t>
            </a:r>
            <a:r>
              <a:rPr lang="ko-KR" altLang="en-US" sz="1000">
                <a:latin typeface="+mn-ea"/>
              </a:rPr>
              <a:t>송수신</a:t>
            </a:r>
            <a:r>
              <a:rPr lang="en-US" altLang="ko-KR" sz="10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로딩 상태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에러 처리 등 사용자 인터랙션 흐름 구현</a:t>
            </a:r>
          </a:p>
          <a:p>
            <a:endParaRPr lang="en-US" altLang="ko-KR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Chart.js</a:t>
            </a:r>
            <a:r>
              <a:rPr lang="ko-KR" altLang="en-US" sz="1000">
                <a:latin typeface="+mn-ea"/>
              </a:rPr>
              <a:t>로 예측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통계 데이터 시각화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추세 그래프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비교차트</a:t>
            </a:r>
            <a:r>
              <a:rPr lang="en-US" altLang="ko-KR" sz="10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자치구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연도 조건 변경 시 그래프 동적 업데이트</a:t>
            </a:r>
            <a:endParaRPr lang="en-US" altLang="ko-KR" sz="100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05F74C-9E52-C7F6-9967-C47E2AC4677F}"/>
              </a:ext>
            </a:extLst>
          </p:cNvPr>
          <p:cNvSpPr txBox="1"/>
          <p:nvPr/>
        </p:nvSpPr>
        <p:spPr>
          <a:xfrm>
            <a:off x="509848" y="1244043"/>
            <a:ext cx="24349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+mn-ea"/>
              </a:rPr>
              <a:t>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Blueprint </a:t>
            </a:r>
            <a:r>
              <a:rPr lang="ko-KR" altLang="en-US" sz="1000">
                <a:latin typeface="+mn-ea"/>
              </a:rPr>
              <a:t>기반 모듈 분리 및 라우팅 설계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ServiceLayer(GenAIservice,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RagService,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predict</a:t>
            </a:r>
            <a:r>
              <a:rPr lang="ko-KR" altLang="en-US" sz="1000">
                <a:latin typeface="+mn-ea"/>
              </a:rPr>
              <a:t>등</a:t>
            </a:r>
            <a:r>
              <a:rPr lang="en-US" altLang="ko-KR" sz="1000">
                <a:latin typeface="+mn-ea"/>
              </a:rPr>
              <a:t>)</a:t>
            </a:r>
            <a:r>
              <a:rPr lang="ko-KR" altLang="en-US" sz="1000">
                <a:latin typeface="+mn-ea"/>
              </a:rPr>
              <a:t>로 로직 분리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API &amp;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Flask JSON API </a:t>
            </a:r>
            <a:r>
              <a:rPr lang="ko-KR" altLang="en-US" sz="1000">
                <a:latin typeface="+mn-ea"/>
              </a:rPr>
              <a:t>설계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요청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응답 스키마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및 예외 처리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RunPod(FastAPI) </a:t>
            </a:r>
            <a:r>
              <a:rPr lang="ko-KR" altLang="en-US" sz="1000">
                <a:latin typeface="+mn-ea"/>
              </a:rPr>
              <a:t>추론 서버 연동</a:t>
            </a:r>
            <a:r>
              <a:rPr lang="en-US" altLang="ko-KR" sz="1000">
                <a:latin typeface="+mn-ea"/>
              </a:rPr>
              <a:t>: /generate, /switch_model </a:t>
            </a:r>
            <a:r>
              <a:rPr lang="ko-KR" altLang="en-US" sz="1000">
                <a:latin typeface="+mn-ea"/>
              </a:rPr>
              <a:t>호출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GenAI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보고서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요약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규칙 기반 응답 등 프롬프트 템플릿 적용 및 결과 후처리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입력 파싱 → 필요한 데이터 조회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가공 → </a:t>
            </a:r>
            <a:r>
              <a:rPr lang="en-US" altLang="ko-KR" sz="1000">
                <a:latin typeface="+mn-ea"/>
              </a:rPr>
              <a:t>LLM </a:t>
            </a:r>
            <a:r>
              <a:rPr lang="ko-KR" altLang="en-US" sz="1000">
                <a:latin typeface="+mn-ea"/>
              </a:rPr>
              <a:t>컨텍스트 구성 흐름 구현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Deployment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환경변수</a:t>
            </a:r>
            <a:r>
              <a:rPr lang="en-US" altLang="ko-KR" sz="1000">
                <a:latin typeface="+mn-ea"/>
              </a:rPr>
              <a:t>(.env) </a:t>
            </a:r>
            <a:r>
              <a:rPr lang="ko-KR" altLang="en-US" sz="1000">
                <a:latin typeface="+mn-ea"/>
              </a:rPr>
              <a:t>기반 설정 분리</a:t>
            </a:r>
            <a:r>
              <a:rPr lang="en-US" altLang="ko-KR" sz="1000">
                <a:latin typeface="+mn-ea"/>
              </a:rPr>
              <a:t>(RUNPOD_API_URL </a:t>
            </a:r>
            <a:r>
              <a:rPr lang="ko-KR" altLang="en-US" sz="1000">
                <a:latin typeface="+mn-ea"/>
              </a:rPr>
              <a:t>등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및 배포 환경 구성</a:t>
            </a:r>
            <a:endParaRPr lang="en-US" altLang="ko-KR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5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508921-FF4F-D580-48DB-2E5EC5103AED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n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n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n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n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n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n-ea"/>
                <a:cs typeface="Host Grotesk Medium" pitchFamily="34" charset="-120"/>
              </a:rPr>
              <a:t>(3/3)</a:t>
            </a:r>
            <a:endParaRPr lang="en-US" altLang="ko-KR" sz="2800" b="1">
              <a:latin typeface="+mn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821874"/>
            <a:ext cx="2434948" cy="4184985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404656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Git</a:t>
            </a:r>
            <a:endParaRPr lang="ko-KR" altLang="en-US" b="1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49" y="1191206"/>
            <a:ext cx="2434947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GitHub</a:t>
            </a:r>
            <a:r>
              <a:rPr lang="ko-KR" altLang="en-US" sz="1200">
                <a:latin typeface="+mn-ea"/>
              </a:rPr>
              <a:t>를 통한 프로젝트 버전 관리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기능 단위 </a:t>
            </a:r>
            <a:r>
              <a:rPr lang="ko-KR" altLang="en-US" sz="1200" err="1">
                <a:latin typeface="+mn-ea"/>
              </a:rPr>
              <a:t>커밋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 err="1">
                <a:latin typeface="+mn-ea"/>
              </a:rPr>
              <a:t>머지로</a:t>
            </a:r>
            <a:r>
              <a:rPr lang="ko-KR" altLang="en-US" sz="1200">
                <a:latin typeface="+mn-ea"/>
              </a:rPr>
              <a:t> 변경 이력 추적 및 코드 공유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프로젝트 결과 공유</a:t>
            </a:r>
            <a:endParaRPr lang="en-US" altLang="ko-KR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3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Docker</a:t>
            </a:r>
            <a:endParaRPr lang="ko-KR" altLang="en-US" b="1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4" y="1191206"/>
            <a:ext cx="2434947" cy="28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docker-compose up </a:t>
            </a:r>
            <a:r>
              <a:rPr lang="ko-KR" altLang="en-US" sz="1200">
                <a:latin typeface="+mn-ea"/>
              </a:rPr>
              <a:t>으로 </a:t>
            </a:r>
            <a:r>
              <a:rPr lang="en-US" altLang="ko-KR" sz="1200">
                <a:latin typeface="+mn-ea"/>
              </a:rPr>
              <a:t>Flask</a:t>
            </a:r>
            <a:r>
              <a:rPr lang="ko-KR" altLang="en-US" sz="1200">
                <a:latin typeface="+mn-ea"/>
              </a:rPr>
              <a:t>앱 </a:t>
            </a:r>
            <a:r>
              <a:rPr lang="en-US" altLang="ko-KR" sz="1200">
                <a:latin typeface="+mn-ea"/>
              </a:rPr>
              <a:t>+ </a:t>
            </a:r>
            <a:r>
              <a:rPr lang="en-US" altLang="ko-KR" sz="1200" err="1">
                <a:latin typeface="+mn-ea"/>
              </a:rPr>
              <a:t>Orcale</a:t>
            </a:r>
            <a:r>
              <a:rPr lang="en-US" altLang="ko-KR" sz="1200">
                <a:latin typeface="+mn-ea"/>
              </a:rPr>
              <a:t> DB </a:t>
            </a:r>
            <a:r>
              <a:rPr lang="ko-KR" altLang="en-US" sz="1200">
                <a:latin typeface="+mn-ea"/>
              </a:rPr>
              <a:t>컨테이너 구성</a:t>
            </a:r>
            <a:r>
              <a:rPr lang="en-US" altLang="ko-KR" sz="1200">
                <a:latin typeface="+mn-ea"/>
              </a:rPr>
              <a:t>/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개발 환경을 컨테이너로 </a:t>
            </a:r>
            <a:r>
              <a:rPr lang="ko-KR" altLang="en-US" sz="1200" err="1">
                <a:latin typeface="+mn-ea"/>
              </a:rPr>
              <a:t>표준화하여</a:t>
            </a:r>
            <a:r>
              <a:rPr lang="ko-KR" altLang="en-US" sz="1200">
                <a:latin typeface="+mn-ea"/>
              </a:rPr>
              <a:t> 재현 가능한 실행 환경 구축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컨테이너 관리로 로컬 테스트 환경 운영</a:t>
            </a:r>
            <a:endParaRPr lang="en-US" altLang="ko-KR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193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Cloud / RunPod</a:t>
            </a:r>
            <a:endParaRPr lang="ko-KR" altLang="en-US" b="1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FEFC5-D31D-B983-6CE9-5C6CE1A9492B}"/>
              </a:ext>
            </a:extLst>
          </p:cNvPr>
          <p:cNvSpPr txBox="1"/>
          <p:nvPr/>
        </p:nvSpPr>
        <p:spPr>
          <a:xfrm>
            <a:off x="6199194" y="1191206"/>
            <a:ext cx="2434947" cy="28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latin typeface="+mn-ea"/>
              </a:rPr>
              <a:t>RunPod</a:t>
            </a:r>
            <a:r>
              <a:rPr lang="en-US" altLang="ko-KR" sz="1200">
                <a:latin typeface="+mn-ea"/>
              </a:rPr>
              <a:t> GPU </a:t>
            </a:r>
            <a:r>
              <a:rPr lang="ko-KR" altLang="en-US" sz="1200">
                <a:latin typeface="+mn-ea"/>
              </a:rPr>
              <a:t>인스턴스에서 </a:t>
            </a:r>
            <a:r>
              <a:rPr lang="en-US" altLang="ko-KR" sz="1200">
                <a:latin typeface="+mn-ea"/>
              </a:rPr>
              <a:t>Llama 3 </a:t>
            </a:r>
            <a:r>
              <a:rPr lang="ko-KR" altLang="en-US" sz="1200">
                <a:latin typeface="+mn-ea"/>
              </a:rPr>
              <a:t>모델 환경 구성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학습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추론 작업 분리 운영 및 모델 파일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체크포인트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어댑터</a:t>
            </a:r>
            <a:r>
              <a:rPr lang="en-US" altLang="ko-KR" sz="1200">
                <a:latin typeface="+mn-ea"/>
              </a:rPr>
              <a:t>) </a:t>
            </a:r>
            <a:r>
              <a:rPr lang="ko-KR" altLang="en-US" sz="1200">
                <a:latin typeface="+mn-ea"/>
              </a:rPr>
              <a:t>관리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Flask </a:t>
            </a:r>
            <a:r>
              <a:rPr lang="ko-KR" altLang="en-US" sz="1200">
                <a:latin typeface="+mn-ea"/>
              </a:rPr>
              <a:t>서비스와 연동 가능한 추론 서버 구조</a:t>
            </a:r>
            <a:r>
              <a:rPr lang="en-US" altLang="ko-KR" sz="1200">
                <a:latin typeface="+mn-ea"/>
              </a:rPr>
              <a:t>(</a:t>
            </a:r>
            <a:r>
              <a:rPr lang="en-US" altLang="ko-KR" sz="1200" err="1">
                <a:latin typeface="+mn-ea"/>
              </a:rPr>
              <a:t>FastAPI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 테스트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운영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64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8734A8-5DD7-E086-C625-E31BC1D1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25" y="399285"/>
            <a:ext cx="578045" cy="508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36ADF-F041-0D2A-DAE4-5DFE7E118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52" y="998254"/>
            <a:ext cx="8569348" cy="3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FD37D3-B1D5-AE41-4F36-F128F251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1" y="1024359"/>
            <a:ext cx="8540549" cy="40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000E43-2A10-E4E1-0CAA-ACCB99A3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57940"/>
            <a:ext cx="8569348" cy="36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91D3F-823A-25CC-492A-5D8921B4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82369"/>
            <a:ext cx="8331806" cy="32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4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8B213-6D08-6693-122D-C7644115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2672548" cy="3781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B6B61B-E482-C65A-4019-480B5F7BB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220" y="1107540"/>
            <a:ext cx="2672549" cy="37812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E66761-8142-3790-36CE-6CE95059F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589" y="1107540"/>
            <a:ext cx="2672550" cy="37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F064FB-E4EB-3552-BE95-909761FD1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51" y="1107540"/>
            <a:ext cx="2672549" cy="3781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BE4F31-A61F-F269-3B6E-0DD2E3019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502" y="1107540"/>
            <a:ext cx="2672550" cy="37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메인화면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01027-057B-EE16-6A54-A897B66E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1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6AA1FE-448A-6F5B-818B-829E27CB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625719" y="34758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목차</a:t>
            </a:r>
            <a:endParaRPr lang="en-US" sz="2800" b="1">
              <a:latin typeface="+mj-ea"/>
              <a:ea typeface="+mj-ea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1143914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01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프로젝트 기획서</a:t>
            </a:r>
            <a:endParaRPr lang="en-US" altLang="ko-KR" sz="16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-</a:t>
            </a:r>
            <a:r>
              <a:rPr lang="ko-KR" altLang="en-US" sz="1600" b="1">
                <a:latin typeface="+mj-ea"/>
                <a:ea typeface="+mj-ea"/>
              </a:rPr>
              <a:t> 기획의도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- </a:t>
            </a:r>
            <a:r>
              <a:rPr lang="ko-KR" altLang="en-US" sz="1600" b="1">
                <a:latin typeface="+mj-ea"/>
                <a:ea typeface="+mj-ea"/>
              </a:rPr>
              <a:t>개발목표</a:t>
            </a:r>
            <a:endParaRPr lang="en-US" sz="1600">
              <a:latin typeface="+mj-ea"/>
              <a:ea typeface="+mj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E21745-07FF-DD2B-6231-BB737399ACDE}"/>
              </a:ext>
            </a:extLst>
          </p:cNvPr>
          <p:cNvSpPr/>
          <p:nvPr/>
        </p:nvSpPr>
        <p:spPr>
          <a:xfrm>
            <a:off x="1143914" y="22479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02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B9610D-104C-2C55-F70E-FF05DA43993B}"/>
              </a:ext>
            </a:extLst>
          </p:cNvPr>
          <p:cNvSpPr/>
          <p:nvPr/>
        </p:nvSpPr>
        <p:spPr>
          <a:xfrm>
            <a:off x="1143914" y="27963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03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B21B70-1AE3-E7F7-F058-5D52FFDCDF60}"/>
              </a:ext>
            </a:extLst>
          </p:cNvPr>
          <p:cNvSpPr/>
          <p:nvPr/>
        </p:nvSpPr>
        <p:spPr>
          <a:xfrm>
            <a:off x="1143914" y="33447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04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요구사항 정의서 및 분석서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B6AB1A0-FFF4-B88D-9648-B75BF85B2293}"/>
              </a:ext>
            </a:extLst>
          </p:cNvPr>
          <p:cNvSpPr/>
          <p:nvPr/>
        </p:nvSpPr>
        <p:spPr>
          <a:xfrm>
            <a:off x="1143914" y="38931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05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2F3113F-5737-8B5A-E740-CCB74D0E97D5}"/>
              </a:ext>
            </a:extLst>
          </p:cNvPr>
          <p:cNvSpPr/>
          <p:nvPr/>
        </p:nvSpPr>
        <p:spPr>
          <a:xfrm>
            <a:off x="1143914" y="44415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06   UML(</a:t>
            </a:r>
            <a:r>
              <a:rPr lang="en-US" altLang="ko-KR" sz="1600" b="1" err="1"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/Sequence)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962B25D-0F75-18C3-199A-2AE3778FEAF4}"/>
              </a:ext>
            </a:extLst>
          </p:cNvPr>
          <p:cNvSpPr/>
          <p:nvPr/>
        </p:nvSpPr>
        <p:spPr>
          <a:xfrm>
            <a:off x="4938162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07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주요 서비스 기능 및 소스 코드</a:t>
            </a:r>
            <a:endParaRPr lang="en-US" altLang="ko-KR" sz="16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 -</a:t>
            </a:r>
            <a:r>
              <a:rPr lang="ko-KR" altLang="en-US" sz="1600" b="1">
                <a:latin typeface="+mj-ea"/>
                <a:ea typeface="+mj-ea"/>
              </a:rPr>
              <a:t> </a:t>
            </a:r>
            <a:r>
              <a:rPr lang="en-US" altLang="ko-KR" sz="1600" b="1">
                <a:latin typeface="+mj-ea"/>
                <a:ea typeface="+mj-ea"/>
              </a:rPr>
              <a:t>2</a:t>
            </a:r>
            <a:r>
              <a:rPr lang="ko-KR" altLang="en-US" sz="1600" b="1">
                <a:latin typeface="+mj-ea"/>
                <a:ea typeface="+mj-ea"/>
              </a:rPr>
              <a:t>차 프로젝트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 - 1</a:t>
            </a:r>
            <a:r>
              <a:rPr lang="ko-KR" altLang="en-US" sz="1600" b="1">
                <a:latin typeface="+mj-ea"/>
                <a:ea typeface="+mj-ea"/>
              </a:rPr>
              <a:t>차 프로젝트</a:t>
            </a:r>
            <a:endParaRPr lang="en-US" sz="1600">
              <a:latin typeface="+mj-ea"/>
              <a:ea typeface="+mj-ea"/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6E554831-6750-3D37-4B0D-E31BD4534200}"/>
              </a:ext>
            </a:extLst>
          </p:cNvPr>
          <p:cNvSpPr/>
          <p:nvPr/>
        </p:nvSpPr>
        <p:spPr>
          <a:xfrm>
            <a:off x="4938162" y="22716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08   </a:t>
            </a:r>
            <a:r>
              <a:rPr lang="ko-KR" altLang="en-US" sz="1600" b="1" err="1"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 결과 보고서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E839F4F9-E813-ACF7-F30C-829AFAEEAED5}"/>
              </a:ext>
            </a:extLst>
          </p:cNvPr>
          <p:cNvSpPr/>
          <p:nvPr/>
        </p:nvSpPr>
        <p:spPr>
          <a:xfrm>
            <a:off x="4938162" y="28200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09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C1E34D-D479-67EC-52BB-DA4315F903CA}"/>
              </a:ext>
            </a:extLst>
          </p:cNvPr>
          <p:cNvSpPr/>
          <p:nvPr/>
        </p:nvSpPr>
        <p:spPr>
          <a:xfrm>
            <a:off x="4938162" y="33684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10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643FEF1A-16E9-2C19-C507-7DEF35318026}"/>
              </a:ext>
            </a:extLst>
          </p:cNvPr>
          <p:cNvSpPr/>
          <p:nvPr/>
        </p:nvSpPr>
        <p:spPr>
          <a:xfrm>
            <a:off x="4938162" y="39168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11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58031-90C0-A411-B7E6-E33B85F6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(5/5)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3C8D6-8078-E29A-DD79-353F2C16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0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Diagram</a:t>
            </a:r>
          </a:p>
        </p:txBody>
      </p:sp>
      <p:pic>
        <p:nvPicPr>
          <p:cNvPr id="4" name="그림 3" descr="도표, 그림, 라인이(가) 표시된 사진&#10;&#10;자동 생성된 설명">
            <a:extLst>
              <a:ext uri="{FF2B5EF4-FFF2-40B4-BE49-F238E27FC236}">
                <a16:creationId xmlns:a16="http://schemas.microsoft.com/office/drawing/2014/main" id="{5FDC2411-E301-D6F2-B56B-E3E2018D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Sequence Diagram (1/2)</a:t>
            </a:r>
          </a:p>
        </p:txBody>
      </p:sp>
      <p:pic>
        <p:nvPicPr>
          <p:cNvPr id="4" name="그림 3" descr="텍스트, 도표, 평면도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AE5DD1-73CF-DA3B-F6DE-2C039D7C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1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Sequence Diagram (2/2)</a:t>
            </a:r>
          </a:p>
        </p:txBody>
      </p:sp>
      <p:pic>
        <p:nvPicPr>
          <p:cNvPr id="5" name="그림 4" descr="텍스트, 도표, 라인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3307CB-5360-ADFC-9073-B65F5A51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7328AE-8334-0C6C-88AC-47C5AA99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3" y="1188720"/>
            <a:ext cx="2355267" cy="38176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6A7C54-9EA1-0A68-A184-E623F8D87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392" y="1188720"/>
            <a:ext cx="3787829" cy="38176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612E15-988C-02EC-FC55-F1D30568F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836" y="1188720"/>
            <a:ext cx="2224556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E3A3A-3165-9E41-5493-6798C678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88720"/>
            <a:ext cx="3787828" cy="3817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26DF73-7C4D-F29D-CC27-C42D8B0A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0" y="1188720"/>
            <a:ext cx="3787828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48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(3/6)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D45F9-5C50-17B3-E851-54FEAF4A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983637"/>
            <a:ext cx="3735090" cy="3817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1682DE-ACA6-7241-2605-5F94EFE8F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58" y="983637"/>
            <a:ext cx="3735090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(4/6)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13B69-1302-E16E-595D-EDB75188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1" y="983637"/>
            <a:ext cx="3735092" cy="3817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C93262-7285-BF47-F789-FB083BC19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372" y="983637"/>
            <a:ext cx="4548537" cy="2208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7BA0CA-DED8-90AA-04C1-ADB02532D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372" y="3192530"/>
            <a:ext cx="4548536" cy="16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(5/6)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9AE1E-9DD0-CC78-9422-4C8A9BFC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3" y="983637"/>
            <a:ext cx="3735090" cy="3817620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A36E66-FDE5-3F6F-69F7-286CC766D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65" y="983637"/>
            <a:ext cx="2301875" cy="214757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D3F3AD-3075-C306-729E-89D1FB9D5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262" y="983637"/>
            <a:ext cx="1996440" cy="21475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3B3566-DB9E-C63F-9B1D-8AA85B339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165" y="3192530"/>
            <a:ext cx="4548537" cy="16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5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39ED0-3C34-DE64-502F-A98D45E7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78EAAF-F5F5-87DD-5443-283A156EEDF7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</a:rPr>
              <a:t>– </a:t>
            </a:r>
            <a:r>
              <a:rPr lang="ko-KR" altLang="en-US" sz="1200" b="1">
                <a:latin typeface="+mj-ea"/>
                <a:ea typeface="+mj-ea"/>
              </a:rPr>
              <a:t>기획의도</a:t>
            </a:r>
            <a:r>
              <a:rPr lang="en-US" altLang="ko-KR" sz="1200" b="1">
                <a:latin typeface="+mj-ea"/>
                <a:ea typeface="+mj-ea"/>
              </a:rPr>
              <a:t>(1/2)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2915CF8-DD9C-83AC-9FB5-28018BF65218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A7E0B77-D4A2-BE71-C29C-0FDB12C3A96F}"/>
              </a:ext>
            </a:extLst>
          </p:cNvPr>
          <p:cNvSpPr/>
          <p:nvPr/>
        </p:nvSpPr>
        <p:spPr>
          <a:xfrm rot="5400000">
            <a:off x="6386204" y="1720624"/>
            <a:ext cx="606406" cy="670297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62AE2DE7-4351-088F-6818-63D596DF08D9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1C7C5346-65C2-44D4-2779-23F065AE6AD3}"/>
              </a:ext>
            </a:extLst>
          </p:cNvPr>
          <p:cNvSpPr/>
          <p:nvPr/>
        </p:nvSpPr>
        <p:spPr>
          <a:xfrm rot="5400000">
            <a:off x="6386201" y="3319359"/>
            <a:ext cx="606405" cy="670297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3EE8E31-FD21-B369-ACF3-F615273E67BF}"/>
              </a:ext>
            </a:extLst>
          </p:cNvPr>
          <p:cNvSpPr txBox="1"/>
          <p:nvPr/>
        </p:nvSpPr>
        <p:spPr>
          <a:xfrm>
            <a:off x="4318444" y="886468"/>
            <a:ext cx="481238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가족 형태 변화 </a:t>
            </a:r>
            <a:r>
              <a:rPr lang="en-US" altLang="ko-KR" sz="1600" b="1">
                <a:latin typeface="+mn-ea"/>
              </a:rPr>
              <a:t>: </a:t>
            </a:r>
            <a:r>
              <a:rPr lang="ko-KR" altLang="en-US" sz="1600" b="1">
                <a:latin typeface="+mn-ea"/>
              </a:rPr>
              <a:t>한부모</a:t>
            </a:r>
            <a:r>
              <a:rPr lang="en-US" altLang="ko-KR" sz="1600" b="1">
                <a:latin typeface="+mn-ea"/>
              </a:rPr>
              <a:t>, </a:t>
            </a:r>
            <a:r>
              <a:rPr lang="ko-KR" altLang="en-US" sz="1600" b="1">
                <a:latin typeface="+mn-ea"/>
              </a:rPr>
              <a:t>조손 가정 등 다양한 가정</a:t>
            </a:r>
            <a:endParaRPr lang="en-US" altLang="ko-KR" sz="16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맞벌이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〮 야간 〮 교대근무 증가</a:t>
            </a:r>
            <a:endParaRPr lang="en-US" altLang="ko-KR" sz="16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3B5C6-059B-47DD-1CE9-020358AA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42" y="849304"/>
            <a:ext cx="3755679" cy="187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FA91D-6D08-BDF3-3118-4E60950035CB}"/>
              </a:ext>
            </a:extLst>
          </p:cNvPr>
          <p:cNvSpPr txBox="1"/>
          <p:nvPr/>
        </p:nvSpPr>
        <p:spPr>
          <a:xfrm>
            <a:off x="4318444" y="2437489"/>
            <a:ext cx="4619663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j-ea"/>
                <a:ea typeface="+mj-ea"/>
              </a:rPr>
              <a:t>집에서만 돌봄을 감당하기 어려운 가정이 늘어나고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방과 후 〮 야간 시간대 돌봄 수요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37B68-C2A2-B4FF-BBEC-464A1E38AB6F}"/>
              </a:ext>
            </a:extLst>
          </p:cNvPr>
          <p:cNvSpPr txBox="1"/>
          <p:nvPr/>
        </p:nvSpPr>
        <p:spPr>
          <a:xfrm>
            <a:off x="4318442" y="4095266"/>
            <a:ext cx="474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+mn-ea"/>
              </a:rPr>
              <a:t>“</a:t>
            </a:r>
            <a:r>
              <a:rPr lang="ko-KR" altLang="en-US" b="1">
                <a:latin typeface="+mn-ea"/>
              </a:rPr>
              <a:t>지역아동센터 이용자수를 예측하고자 함</a:t>
            </a:r>
            <a:r>
              <a:rPr lang="en-US" altLang="ko-KR" b="1">
                <a:latin typeface="+mn-ea"/>
              </a:rPr>
              <a:t>”</a:t>
            </a:r>
            <a:endParaRPr lang="ko-KR" altLang="en-US" b="1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029EE8-FE60-3B5A-4088-5F86360DC69E}"/>
              </a:ext>
            </a:extLst>
          </p:cNvPr>
          <p:cNvGrpSpPr/>
          <p:nvPr/>
        </p:nvGrpSpPr>
        <p:grpSpPr>
          <a:xfrm>
            <a:off x="408241" y="3086827"/>
            <a:ext cx="3755679" cy="1614837"/>
            <a:chOff x="408242" y="3388337"/>
            <a:chExt cx="3597892" cy="161483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11FDA1-3A1B-8904-BF8A-D8CC9406B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242" y="3388337"/>
              <a:ext cx="3597892" cy="1614837"/>
            </a:xfrm>
            <a:prstGeom prst="rect">
              <a:avLst/>
            </a:prstGeom>
          </p:spPr>
        </p:pic>
        <p:pic>
          <p:nvPicPr>
            <p:cNvPr id="2053" name="Picture 5" descr="홈">
              <a:extLst>
                <a:ext uri="{FF2B5EF4-FFF2-40B4-BE49-F238E27FC236}">
                  <a16:creationId xmlns:a16="http://schemas.microsoft.com/office/drawing/2014/main" id="{0FCCB37A-F736-6036-D75A-9420E1F50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504" y="4496287"/>
              <a:ext cx="290767" cy="366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5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(6/6)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BA49DC-4977-26F0-9D31-2EF514DF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983638"/>
            <a:ext cx="3856408" cy="3817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8B2E3-7928-EFDA-2EC1-CF5BBDF21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85897"/>
            <a:ext cx="4457700" cy="34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18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3C172E-25E9-7721-58F3-A518FCC1F03B}"/>
              </a:ext>
            </a:extLst>
          </p:cNvPr>
          <p:cNvSpPr/>
          <p:nvPr/>
        </p:nvSpPr>
        <p:spPr>
          <a:xfrm>
            <a:off x="509853" y="1843941"/>
            <a:ext cx="3757348" cy="182624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0C579-AC16-EEC8-09F7-3CE811E88F8F}"/>
              </a:ext>
            </a:extLst>
          </p:cNvPr>
          <p:cNvSpPr txBox="1"/>
          <p:nvPr/>
        </p:nvSpPr>
        <p:spPr>
          <a:xfrm>
            <a:off x="1171053" y="196977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2AA63-880D-F869-19FF-58ACC757300A}"/>
              </a:ext>
            </a:extLst>
          </p:cNvPr>
          <p:cNvSpPr txBox="1"/>
          <p:nvPr/>
        </p:nvSpPr>
        <p:spPr>
          <a:xfrm>
            <a:off x="509853" y="2464946"/>
            <a:ext cx="3757348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서울시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25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개구</a:t>
            </a:r>
            <a:r>
              <a:rPr lang="ko-KR" altLang="en-US" sz="1200" b="1">
                <a:solidFill>
                  <a:srgbClr val="536977"/>
                </a:solidFill>
              </a:rPr>
              <a:t>의 지역아동센터 이용자 수를 연도별로 예측하여</a:t>
            </a:r>
            <a:r>
              <a:rPr lang="en-US" altLang="ko-KR" sz="1200" b="1">
                <a:solidFill>
                  <a:srgbClr val="536977"/>
                </a:solidFill>
              </a:rPr>
              <a:t>, “</a:t>
            </a:r>
            <a:r>
              <a:rPr lang="ko-KR" altLang="en-US" sz="1200" b="1">
                <a:solidFill>
                  <a:srgbClr val="536977"/>
                </a:solidFill>
              </a:rPr>
              <a:t>어느 자치구에서 수요가 얼마나 빠르게 변하는지”를 수치로 제공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6AB85C-4589-DBE6-59DD-750BD4828C83}"/>
              </a:ext>
            </a:extLst>
          </p:cNvPr>
          <p:cNvSpPr/>
          <p:nvPr/>
        </p:nvSpPr>
        <p:spPr>
          <a:xfrm>
            <a:off x="4876800" y="1158240"/>
            <a:ext cx="3757348" cy="345948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AFDCF-B8FA-C2D7-75ED-97ADDB07A7D1}"/>
              </a:ext>
            </a:extLst>
          </p:cNvPr>
          <p:cNvSpPr txBox="1"/>
          <p:nvPr/>
        </p:nvSpPr>
        <p:spPr>
          <a:xfrm>
            <a:off x="5538000" y="135520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데이터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64122-3144-B013-98EC-4589370E7106}"/>
              </a:ext>
            </a:extLst>
          </p:cNvPr>
          <p:cNvSpPr txBox="1"/>
          <p:nvPr/>
        </p:nvSpPr>
        <p:spPr>
          <a:xfrm>
            <a:off x="4876799" y="1779245"/>
            <a:ext cx="3757348" cy="102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기간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단위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2015~2022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년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타깃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종속변수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 child_user(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이용자 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주요 피처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설명변수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BAE41-1826-FBE3-C84B-39B39BBCE5C7}"/>
              </a:ext>
            </a:extLst>
          </p:cNvPr>
          <p:cNvSpPr txBox="1"/>
          <p:nvPr/>
        </p:nvSpPr>
        <p:spPr>
          <a:xfrm>
            <a:off x="5137371" y="2757066"/>
            <a:ext cx="3236206" cy="1718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한부모 가정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(single_parent)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기초생활수급 가구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(basic_beneficiaries)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다문화 가구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(multicultural_hh)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학원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(academy_cnt)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536977"/>
                </a:solidFill>
                <a:latin typeface="+mn-ea"/>
              </a:rPr>
              <a:t>GRDP(grdp), 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인구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(population), 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연도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(year)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자치구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(district): 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원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핫 인코딩 적용</a:t>
            </a:r>
            <a:endParaRPr lang="en-US" altLang="ko-KR" sz="1200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8155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3C172E-25E9-7721-58F3-A518FCC1F03B}"/>
              </a:ext>
            </a:extLst>
          </p:cNvPr>
          <p:cNvSpPr/>
          <p:nvPr/>
        </p:nvSpPr>
        <p:spPr>
          <a:xfrm>
            <a:off x="509853" y="1158240"/>
            <a:ext cx="3757348" cy="288807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0C579-AC16-EEC8-09F7-3CE811E88F8F}"/>
              </a:ext>
            </a:extLst>
          </p:cNvPr>
          <p:cNvSpPr txBox="1"/>
          <p:nvPr/>
        </p:nvSpPr>
        <p:spPr>
          <a:xfrm>
            <a:off x="1171053" y="1284077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전처리 </a:t>
            </a:r>
            <a:r>
              <a:rPr lang="en-US" altLang="ko-KR" b="1">
                <a:solidFill>
                  <a:srgbClr val="536977"/>
                </a:solidFill>
              </a:rPr>
              <a:t>/ </a:t>
            </a:r>
            <a:r>
              <a:rPr lang="ko-KR" altLang="en-US" b="1">
                <a:solidFill>
                  <a:srgbClr val="536977"/>
                </a:solidFill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2AA63-880D-F869-19FF-58ACC757300A}"/>
              </a:ext>
            </a:extLst>
          </p:cNvPr>
          <p:cNvSpPr txBox="1"/>
          <p:nvPr/>
        </p:nvSpPr>
        <p:spPr>
          <a:xfrm>
            <a:off x="509853" y="1779245"/>
            <a:ext cx="3757348" cy="1303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자치구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범주형 → 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 인코딩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타깃 분포 편차 완화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log1p(child_user)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변환 → 예측 후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expm1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복원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학습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테스트 분리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시간 누수 방지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6AB85C-4589-DBE6-59DD-750BD4828C83}"/>
              </a:ext>
            </a:extLst>
          </p:cNvPr>
          <p:cNvSpPr/>
          <p:nvPr/>
        </p:nvSpPr>
        <p:spPr>
          <a:xfrm>
            <a:off x="4876800" y="1158240"/>
            <a:ext cx="3757348" cy="288807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AFDCF-B8FA-C2D7-75ED-97ADDB07A7D1}"/>
              </a:ext>
            </a:extLst>
          </p:cNvPr>
          <p:cNvSpPr txBox="1"/>
          <p:nvPr/>
        </p:nvSpPr>
        <p:spPr>
          <a:xfrm>
            <a:off x="5538000" y="135520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모델 후보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64122-3144-B013-98EC-4589370E7106}"/>
              </a:ext>
            </a:extLst>
          </p:cNvPr>
          <p:cNvSpPr txBox="1"/>
          <p:nvPr/>
        </p:nvSpPr>
        <p:spPr>
          <a:xfrm>
            <a:off x="4876800" y="1779245"/>
            <a:ext cx="3757348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기준 모델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Mulitple LinearRegression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최종모델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XGBoost 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BAE41-1826-FBE3-C84B-39B39BBCE5C7}"/>
              </a:ext>
            </a:extLst>
          </p:cNvPr>
          <p:cNvSpPr txBox="1"/>
          <p:nvPr/>
        </p:nvSpPr>
        <p:spPr>
          <a:xfrm>
            <a:off x="5137370" y="2399190"/>
            <a:ext cx="3236206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RandomizedSearchCV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하이퍼파라미터 탐색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목적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비선형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변수 상호작용 반영으로 안정적인 예측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98704-14EC-52A2-F093-96F982422A9A}"/>
              </a:ext>
            </a:extLst>
          </p:cNvPr>
          <p:cNvSpPr txBox="1"/>
          <p:nvPr/>
        </p:nvSpPr>
        <p:spPr>
          <a:xfrm>
            <a:off x="770423" y="3078519"/>
            <a:ext cx="312339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536977"/>
                </a:solidFill>
              </a:rPr>
              <a:t>Train: 2015~2020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536977"/>
                </a:solidFill>
              </a:rPr>
              <a:t>Test: 2021~2022</a:t>
            </a:r>
          </a:p>
        </p:txBody>
      </p:sp>
    </p:spTree>
    <p:extLst>
      <p:ext uri="{BB962C8B-B14F-4D97-AF65-F5344CB8AC3E}">
        <p14:creationId xmlns:p14="http://schemas.microsoft.com/office/powerpoint/2010/main" val="181497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(3/4)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19" name="그림 18" descr="스크린샷, 텍스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D61607-F29D-0E0E-284D-9B61DE150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43" y="933450"/>
            <a:ext cx="3947478" cy="2762250"/>
          </a:xfrm>
          <a:prstGeom prst="rect">
            <a:avLst/>
          </a:prstGeom>
        </p:spPr>
      </p:pic>
      <p:pic>
        <p:nvPicPr>
          <p:cNvPr id="22" name="그림 21" descr="스크린샷, 3D 모델링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CA0373-1735-2451-71B7-5C85D2273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52" y="933450"/>
            <a:ext cx="3734806" cy="246507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F1572D-5DC1-B5EB-C9E7-2926EF3B1125}"/>
              </a:ext>
            </a:extLst>
          </p:cNvPr>
          <p:cNvSpPr/>
          <p:nvPr/>
        </p:nvSpPr>
        <p:spPr>
          <a:xfrm>
            <a:off x="509852" y="3482341"/>
            <a:ext cx="3734806" cy="90678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80243-D06D-E5D3-E793-B21600E3C8A1}"/>
              </a:ext>
            </a:extLst>
          </p:cNvPr>
          <p:cNvSpPr txBox="1"/>
          <p:nvPr/>
        </p:nvSpPr>
        <p:spPr>
          <a:xfrm>
            <a:off x="578432" y="3596546"/>
            <a:ext cx="366622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이용자 수 분포가 우측 꼬리 형태 →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log1p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변환으로 학습 안정성 확보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970F988-657B-1A8D-9163-EFB54983C892}"/>
              </a:ext>
            </a:extLst>
          </p:cNvPr>
          <p:cNvSpPr/>
          <p:nvPr/>
        </p:nvSpPr>
        <p:spPr>
          <a:xfrm>
            <a:off x="4899343" y="3832860"/>
            <a:ext cx="3951456" cy="116461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724D9C-6920-B0B1-A134-4BDD4BAF93BB}"/>
              </a:ext>
            </a:extLst>
          </p:cNvPr>
          <p:cNvSpPr txBox="1"/>
          <p:nvPr/>
        </p:nvSpPr>
        <p:spPr>
          <a:xfrm>
            <a:off x="4967923" y="3832861"/>
            <a:ext cx="387889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</a:rPr>
              <a:t>child_user</a:t>
            </a:r>
            <a:r>
              <a:rPr lang="ko-KR" altLang="en-US" sz="1200" b="1">
                <a:solidFill>
                  <a:srgbClr val="536977"/>
                </a:solidFill>
              </a:rPr>
              <a:t>는 취약가구</a:t>
            </a:r>
            <a:r>
              <a:rPr lang="en-US" altLang="ko-KR" sz="1200" b="1">
                <a:solidFill>
                  <a:srgbClr val="536977"/>
                </a:solidFill>
              </a:rPr>
              <a:t>·</a:t>
            </a:r>
            <a:r>
              <a:rPr lang="ko-KR" altLang="en-US" sz="1200" b="1">
                <a:solidFill>
                  <a:srgbClr val="536977"/>
                </a:solidFill>
              </a:rPr>
              <a:t>이혼 지표와 양의 상관</a:t>
            </a:r>
            <a:r>
              <a:rPr lang="en-US" altLang="ko-KR" sz="1200" b="1">
                <a:solidFill>
                  <a:srgbClr val="536977"/>
                </a:solidFill>
              </a:rPr>
              <a:t>, GRDP·</a:t>
            </a:r>
            <a:r>
              <a:rPr lang="ko-KR" altLang="en-US" sz="1200" b="1">
                <a:solidFill>
                  <a:srgbClr val="536977"/>
                </a:solidFill>
              </a:rPr>
              <a:t>학원수와 음의 상관 → 취약도가 높을수록 이용 수요↑</a:t>
            </a:r>
            <a:r>
              <a:rPr lang="en-US" altLang="ko-KR" sz="1200" b="1">
                <a:solidFill>
                  <a:srgbClr val="536977"/>
                </a:solidFill>
              </a:rPr>
              <a:t>, </a:t>
            </a:r>
            <a:r>
              <a:rPr lang="ko-KR" altLang="en-US" sz="1200" b="1">
                <a:solidFill>
                  <a:srgbClr val="536977"/>
                </a:solidFill>
              </a:rPr>
              <a:t>소득</a:t>
            </a:r>
            <a:r>
              <a:rPr lang="en-US" altLang="ko-KR" sz="1200" b="1">
                <a:solidFill>
                  <a:srgbClr val="536977"/>
                </a:solidFill>
              </a:rPr>
              <a:t>·</a:t>
            </a:r>
            <a:r>
              <a:rPr lang="ko-KR" altLang="en-US" sz="1200" b="1">
                <a:solidFill>
                  <a:srgbClr val="536977"/>
                </a:solidFill>
              </a:rPr>
              <a:t>사교육이 높을수록 이용 수요↓</a:t>
            </a:r>
            <a:endParaRPr lang="en-US" altLang="ko-KR" sz="1200" b="1">
              <a:solidFill>
                <a:srgbClr val="53697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536977"/>
                </a:solidFill>
                <a:latin typeface="+mn-ea"/>
              </a:rPr>
              <a:t>    ※ </a:t>
            </a:r>
            <a:r>
              <a:rPr lang="ko-KR" altLang="en-US" sz="1000">
                <a:solidFill>
                  <a:srgbClr val="536977"/>
                </a:solidFill>
                <a:latin typeface="+mn-ea"/>
              </a:rPr>
              <a:t>상관관계는 인과를 의미하지 않음</a:t>
            </a:r>
            <a:r>
              <a:rPr lang="en-US" altLang="ko-KR" sz="1000">
                <a:solidFill>
                  <a:srgbClr val="536977"/>
                </a:solidFill>
                <a:latin typeface="+mn-ea"/>
              </a:rPr>
              <a:t>(EDA </a:t>
            </a:r>
            <a:r>
              <a:rPr lang="ko-KR" altLang="en-US" sz="1000">
                <a:solidFill>
                  <a:srgbClr val="536977"/>
                </a:solidFill>
                <a:latin typeface="+mn-ea"/>
              </a:rPr>
              <a:t>기반 경향</a:t>
            </a:r>
            <a:r>
              <a:rPr lang="en-US" altLang="ko-KR" sz="1000">
                <a:solidFill>
                  <a:srgbClr val="536977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841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(4/4)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8BAC6B-B2F1-9B4B-0321-AECE9CF347C0}"/>
              </a:ext>
            </a:extLst>
          </p:cNvPr>
          <p:cNvSpPr/>
          <p:nvPr/>
        </p:nvSpPr>
        <p:spPr>
          <a:xfrm>
            <a:off x="509852" y="1303020"/>
            <a:ext cx="3734806" cy="336803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9903C-ACC0-7C24-FB21-4770E42AA7B9}"/>
              </a:ext>
            </a:extLst>
          </p:cNvPr>
          <p:cNvSpPr txBox="1"/>
          <p:nvPr/>
        </p:nvSpPr>
        <p:spPr>
          <a:xfrm>
            <a:off x="578432" y="1914164"/>
            <a:ext cx="3666226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Step1 MLR(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R² 0.56 →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편차 설명 부족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Step2 XGB(2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차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R² 0.76 →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패턴 개선 확인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Step3 XGB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고도화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튜닝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+log1p → R² 0.84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Step4 MLR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재평가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핫만 적용 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R² 0.84 →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후보 가능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E3CF9-C750-10B6-0A78-A9D1E56D5AF8}"/>
              </a:ext>
            </a:extLst>
          </p:cNvPr>
          <p:cNvSpPr txBox="1"/>
          <p:nvPr/>
        </p:nvSpPr>
        <p:spPr>
          <a:xfrm>
            <a:off x="509852" y="1303020"/>
            <a:ext cx="366622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타임라인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F45430-6D8E-4D96-A2E2-94E94BEF0C03}"/>
              </a:ext>
            </a:extLst>
          </p:cNvPr>
          <p:cNvSpPr/>
          <p:nvPr/>
        </p:nvSpPr>
        <p:spPr>
          <a:xfrm>
            <a:off x="4899344" y="1303020"/>
            <a:ext cx="3734806" cy="336803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DF1D3-C736-1006-AA46-EF3DDDDCCD8B}"/>
              </a:ext>
            </a:extLst>
          </p:cNvPr>
          <p:cNvSpPr txBox="1"/>
          <p:nvPr/>
        </p:nvSpPr>
        <p:spPr>
          <a:xfrm>
            <a:off x="4967922" y="1989233"/>
            <a:ext cx="3666226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최종 채택 기준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지표보다 예측 현실성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MLR: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일부 구 비현실 급증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XGB: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관측 범위 내 완만한 변화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보고서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정책 활용 목적상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XGBoost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채택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81EA6-48BD-50A2-80A1-DB9DFC886631}"/>
              </a:ext>
            </a:extLst>
          </p:cNvPr>
          <p:cNvSpPr txBox="1"/>
          <p:nvPr/>
        </p:nvSpPr>
        <p:spPr>
          <a:xfrm>
            <a:off x="4899344" y="1303020"/>
            <a:ext cx="366622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366292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09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F29BBB2-9255-D084-0B5B-F3D97308758D}"/>
              </a:ext>
            </a:extLst>
          </p:cNvPr>
          <p:cNvSpPr/>
          <p:nvPr/>
        </p:nvSpPr>
        <p:spPr>
          <a:xfrm>
            <a:off x="3459722" y="2172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4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시연</a:t>
            </a:r>
            <a:endParaRPr lang="en-US" altLang="ko-KR" sz="20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EEEF12C-C20B-556F-40D1-AB0EEEA76D02}"/>
              </a:ext>
            </a:extLst>
          </p:cNvPr>
          <p:cNvSpPr/>
          <p:nvPr/>
        </p:nvSpPr>
        <p:spPr>
          <a:xfrm>
            <a:off x="3459722" y="3066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  <a:hlinkClick r:id="rId3"/>
              </a:rPr>
              <a:t>https://drive.google.com/file/d/1DzBx8PQqxOeYAgGnsNaFRTk2noertKaA/view</a:t>
            </a:r>
            <a:endParaRPr lang="en-US" altLang="ko-KR" sz="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4725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10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1F6A3F-B315-EA53-4154-C2947F5F1809}"/>
              </a:ext>
            </a:extLst>
          </p:cNvPr>
          <p:cNvSpPr/>
          <p:nvPr/>
        </p:nvSpPr>
        <p:spPr>
          <a:xfrm>
            <a:off x="509851" y="944881"/>
            <a:ext cx="7965066" cy="370332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56109" y="1422439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현재 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LoRA SFT(300 steps)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로 체크포인트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(cp100/cp200/final)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비교 시연까지 구현했습니다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  <a:br>
              <a:rPr lang="en-US" altLang="ko-KR" sz="1100" b="1">
                <a:solidFill>
                  <a:srgbClr val="536977"/>
                </a:solidFill>
                <a:latin typeface="+mn-ea"/>
              </a:rPr>
            </a:b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다음 단계는 데이터 추가보다 학습 전략을 튜닝해 “말투 변화”가 아니라 지시 이행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답변 품질이 실제로 개선되는 구간을 찾는 방향으로 진행합니다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56109" y="1092867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파인튜닝 품질 고도화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BCC81-4C86-6F01-1F23-801910DFA224}"/>
              </a:ext>
            </a:extLst>
          </p:cNvPr>
          <p:cNvSpPr txBox="1"/>
          <p:nvPr/>
        </p:nvSpPr>
        <p:spPr>
          <a:xfrm>
            <a:off x="669083" y="2288707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학습 설정 튜닝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767DE-177F-BBBC-7E72-368A5A449B48}"/>
              </a:ext>
            </a:extLst>
          </p:cNvPr>
          <p:cNvSpPr txBox="1"/>
          <p:nvPr/>
        </p:nvSpPr>
        <p:spPr>
          <a:xfrm>
            <a:off x="656109" y="2622324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학습 길이를 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300 → 600~1000 steps</a:t>
            </a: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로 확장하고 저장 전략을 조정해 비교 범위를 넓힙니다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.</a:t>
            </a:r>
            <a:b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</a:b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또한 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learning_rate(5e-5~2e-4), scheduler(constant_warmup/cosine), LoRA(r/alpha/dropout)</a:t>
            </a: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 조합을 실험하여 발산 없이 가장 깔끔한 출력이 나오는 설정을 최적화합니다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4B529-2E6D-8414-123C-2E8A47313F76}"/>
              </a:ext>
            </a:extLst>
          </p:cNvPr>
          <p:cNvSpPr txBox="1"/>
          <p:nvPr/>
        </p:nvSpPr>
        <p:spPr>
          <a:xfrm>
            <a:off x="669083" y="3488592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추론 설정 표준화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956C7-1E55-200B-0134-91C7814CDAB2}"/>
              </a:ext>
            </a:extLst>
          </p:cNvPr>
          <p:cNvSpPr txBox="1"/>
          <p:nvPr/>
        </p:nvSpPr>
        <p:spPr>
          <a:xfrm>
            <a:off x="656109" y="3777320"/>
            <a:ext cx="781880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</a:rPr>
              <a:t>시연</a:t>
            </a:r>
            <a:r>
              <a:rPr lang="en-US" altLang="ko-KR" sz="1100" b="1">
                <a:solidFill>
                  <a:srgbClr val="536977"/>
                </a:solidFill>
              </a:rPr>
              <a:t>/</a:t>
            </a:r>
            <a:r>
              <a:rPr lang="ko-KR" altLang="en-US" sz="1100" b="1">
                <a:solidFill>
                  <a:srgbClr val="536977"/>
                </a:solidFill>
              </a:rPr>
              <a:t>서비스에서 답변이 흔들리지 않도록 </a:t>
            </a:r>
            <a:r>
              <a:rPr lang="en-US" altLang="ko-KR" sz="1100" b="1">
                <a:solidFill>
                  <a:srgbClr val="536977"/>
                </a:solidFill>
              </a:rPr>
              <a:t>temperature, max_new_tokens, repetition_penalty</a:t>
            </a:r>
            <a:r>
              <a:rPr lang="ko-KR" altLang="en-US" sz="1100" b="1">
                <a:solidFill>
                  <a:srgbClr val="536977"/>
                </a:solidFill>
              </a:rPr>
              <a:t> 기준값을 확정하고</a:t>
            </a:r>
            <a:r>
              <a:rPr lang="en-US" altLang="ko-KR" sz="1100" b="1">
                <a:solidFill>
                  <a:srgbClr val="536977"/>
                </a:solidFill>
              </a:rPr>
              <a:t>,</a:t>
            </a:r>
            <a:br>
              <a:rPr lang="en-US" altLang="ko-KR" sz="1100" b="1">
                <a:solidFill>
                  <a:srgbClr val="536977"/>
                </a:solidFill>
              </a:rPr>
            </a:br>
            <a:r>
              <a:rPr lang="ko-KR" altLang="en-US" sz="1100" b="1">
                <a:solidFill>
                  <a:srgbClr val="536977"/>
                </a:solidFill>
              </a:rPr>
              <a:t>보고서</a:t>
            </a:r>
            <a:r>
              <a:rPr lang="en-US" altLang="ko-KR" sz="1100" b="1">
                <a:solidFill>
                  <a:srgbClr val="536977"/>
                </a:solidFill>
              </a:rPr>
              <a:t>·</a:t>
            </a:r>
            <a:r>
              <a:rPr lang="ko-KR" altLang="en-US" sz="1100" b="1">
                <a:solidFill>
                  <a:srgbClr val="536977"/>
                </a:solidFill>
              </a:rPr>
              <a:t>정책</a:t>
            </a:r>
            <a:r>
              <a:rPr lang="en-US" altLang="ko-KR" sz="1100" b="1">
                <a:solidFill>
                  <a:srgbClr val="536977"/>
                </a:solidFill>
              </a:rPr>
              <a:t>·QA </a:t>
            </a:r>
            <a:r>
              <a:rPr lang="ko-KR" altLang="en-US" sz="1100" b="1">
                <a:solidFill>
                  <a:srgbClr val="536977"/>
                </a:solidFill>
              </a:rPr>
              <a:t>기능별로 권장 프리셋을 정리해 일관된 품질을 유지할 계획입니다</a:t>
            </a:r>
            <a:r>
              <a:rPr lang="en-US" altLang="ko-KR" sz="1100" b="1">
                <a:solidFill>
                  <a:srgbClr val="536977"/>
                </a:solidFill>
              </a:rPr>
              <a:t>.</a:t>
            </a:r>
            <a:endParaRPr lang="en-US" altLang="ko-KR" sz="1100" b="1">
              <a:solidFill>
                <a:srgbClr val="5369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340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11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1F6A3F-B315-EA53-4154-C2947F5F1809}"/>
              </a:ext>
            </a:extLst>
          </p:cNvPr>
          <p:cNvSpPr/>
          <p:nvPr/>
        </p:nvSpPr>
        <p:spPr>
          <a:xfrm>
            <a:off x="509851" y="944881"/>
            <a:ext cx="7965066" cy="370332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69083" y="3123325"/>
            <a:ext cx="7818808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프로젝트를 하기 전에는 머신러닝이나 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LLM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흐름을 제대로 이해하지 못한 상태에서 시작했기 때문에 시행착오가 컸고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그 과정에서 시간 낭비도 많았습니다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하지만 그만큼 프로젝트를 하면서 계속 찾아보고 직접 부딪히다 보니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이전에는 모르던 개념들이 연결되면서 이해되는 순간이 많았습니다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아직 모르는 게 많다고 생각하지만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이번 경험을 통해 내가 약한 부분이 어디 인지가 분명해졌고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앞으로 설계를 먼저 확실히 잡고 진행해서 같은 실수를 줄여가고 싶습니다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69083" y="2793753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기능 개발 과정과 어려움과 배움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BFAF6-6A9B-3D2E-C328-FD44D9D03F7A}"/>
              </a:ext>
            </a:extLst>
          </p:cNvPr>
          <p:cNvSpPr txBox="1"/>
          <p:nvPr/>
        </p:nvSpPr>
        <p:spPr>
          <a:xfrm>
            <a:off x="669083" y="1204106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소통의 중요성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DF206-6359-474E-CD45-DA51D240E4BA}"/>
              </a:ext>
            </a:extLst>
          </p:cNvPr>
          <p:cNvSpPr txBox="1"/>
          <p:nvPr/>
        </p:nvSpPr>
        <p:spPr>
          <a:xfrm>
            <a:off x="656109" y="1534915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팀 프로젝트와 개인 프로젝트를 연속으로 경험하면서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소통의 중요성도 크게 느꼈습니다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초반에는 필요한 얘기만 하고 역할을 나눠 진행했는데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마지막에 합치는 단계에서 소통이 부족했던 부분이 한꺼번에 드러나 문제가 많이 생겼습니다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반대로 주제를 바꾼 이후에는 설계와 기준을 더 명확히 맞추고 진행하면서 효율과 속도가 확실히 좋아졌습니다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96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577F-30A9-A90D-79D1-7DE124A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55B247-72AA-0DF5-281E-F5DFF2B6D5BE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</a:rPr>
              <a:t>– </a:t>
            </a:r>
            <a:r>
              <a:rPr lang="ko-KR" altLang="en-US" sz="1200" b="1">
                <a:latin typeface="+mj-ea"/>
                <a:ea typeface="+mj-ea"/>
              </a:rPr>
              <a:t>기획의도</a:t>
            </a:r>
            <a:r>
              <a:rPr lang="en-US" altLang="ko-KR" sz="1200" b="1">
                <a:latin typeface="+mj-ea"/>
                <a:ea typeface="+mj-ea"/>
              </a:rPr>
              <a:t>(2/2)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B3ADDA0-F0DF-3E38-B234-E0B61AC33EDE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C4C653B-7CCA-92A5-3B51-F34226EF6470}"/>
              </a:ext>
            </a:extLst>
          </p:cNvPr>
          <p:cNvSpPr/>
          <p:nvPr/>
        </p:nvSpPr>
        <p:spPr>
          <a:xfrm rot="5400000">
            <a:off x="6279090" y="1823336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AB5A922C-63F4-0ADF-B39A-CF6A13341BE2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8F9F6603-0A0E-B237-BDBD-60F5BB105E50}"/>
              </a:ext>
            </a:extLst>
          </p:cNvPr>
          <p:cNvSpPr/>
          <p:nvPr/>
        </p:nvSpPr>
        <p:spPr>
          <a:xfrm rot="5400000">
            <a:off x="6273682" y="3294373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A9BC0-B681-51C7-7B58-03039717428D}"/>
              </a:ext>
            </a:extLst>
          </p:cNvPr>
          <p:cNvSpPr txBox="1"/>
          <p:nvPr/>
        </p:nvSpPr>
        <p:spPr>
          <a:xfrm>
            <a:off x="4493709" y="924109"/>
            <a:ext cx="403296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돌봄 수요는 전국적으로 늘어나고 있지만</a:t>
            </a:r>
            <a:br>
              <a:rPr lang="ko-KR" altLang="en-US" sz="1600" b="1">
                <a:latin typeface="+mn-ea"/>
              </a:rPr>
            </a:br>
            <a:r>
              <a:rPr lang="ko-KR" altLang="en-US" sz="1600" b="1">
                <a:latin typeface="+mn-ea"/>
              </a:rPr>
              <a:t>예산</a:t>
            </a:r>
            <a:r>
              <a:rPr lang="en-US" altLang="ko-KR" sz="1600" b="1">
                <a:latin typeface="+mn-ea"/>
              </a:rPr>
              <a:t>·</a:t>
            </a:r>
            <a:r>
              <a:rPr lang="ko-KR" altLang="en-US" sz="1600" b="1">
                <a:latin typeface="+mn-ea"/>
              </a:rPr>
              <a:t>시설</a:t>
            </a:r>
            <a:r>
              <a:rPr lang="en-US" altLang="ko-KR" sz="1600" b="1">
                <a:latin typeface="+mn-ea"/>
              </a:rPr>
              <a:t>·</a:t>
            </a:r>
            <a:r>
              <a:rPr lang="ko-KR" altLang="en-US" sz="1600" b="1">
                <a:latin typeface="+mn-ea"/>
              </a:rPr>
              <a:t>인력 지원은 지역마다 제각각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1FBFB-3C20-66DC-1275-ECF3E1B217DE}"/>
              </a:ext>
            </a:extLst>
          </p:cNvPr>
          <p:cNvSpPr txBox="1"/>
          <p:nvPr/>
        </p:nvSpPr>
        <p:spPr>
          <a:xfrm>
            <a:off x="4493709" y="2496868"/>
            <a:ext cx="5410830" cy="78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어느 지역의 돌봄 수요가 높고</a:t>
            </a:r>
            <a:br>
              <a:rPr lang="ko-KR" altLang="en-US" sz="1600" b="1">
                <a:latin typeface="+mn-ea"/>
              </a:rPr>
            </a:br>
            <a:r>
              <a:rPr lang="ko-KR" altLang="en-US" sz="1600" b="1">
                <a:latin typeface="+mn-ea"/>
              </a:rPr>
              <a:t>지원이 부족한지를 데이터로 볼 필요가 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EB6F9-4C9C-DF45-59B4-B547A38AAB21}"/>
              </a:ext>
            </a:extLst>
          </p:cNvPr>
          <p:cNvSpPr txBox="1"/>
          <p:nvPr/>
        </p:nvSpPr>
        <p:spPr>
          <a:xfrm>
            <a:off x="4493709" y="4023103"/>
            <a:ext cx="4868538" cy="78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지역별 현황을 한눈에 보여주고</a:t>
            </a:r>
            <a:endParaRPr lang="en-US" altLang="ko-KR" sz="16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의사결정을 지원한다</a:t>
            </a:r>
            <a:r>
              <a:rPr lang="en-US" altLang="ko-KR" sz="1600" b="1">
                <a:latin typeface="+mn-ea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9CF76D-2476-A333-BD6A-EBD9864E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2" y="924109"/>
            <a:ext cx="3753908" cy="2207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FF1A6-14FD-46D1-1F9F-A81C4A5102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72" t="76842" r="1172" b="-14257"/>
          <a:stretch>
            <a:fillRect/>
          </a:stretch>
        </p:blipFill>
        <p:spPr>
          <a:xfrm>
            <a:off x="163257" y="3338432"/>
            <a:ext cx="3554474" cy="644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697710-2CD2-4335-2C94-B74AAF56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545"/>
          <a:stretch>
            <a:fillRect/>
          </a:stretch>
        </p:blipFill>
        <p:spPr>
          <a:xfrm>
            <a:off x="198825" y="4023103"/>
            <a:ext cx="3483338" cy="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DC37-4114-9E68-F78B-BC0F2679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0724D57-1559-47E0-39D5-4E4AE988E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0000" y="-296130"/>
            <a:ext cx="571553" cy="32400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B8C41F05-B6F4-5DD4-ED96-D73DBC2B7615}"/>
              </a:ext>
            </a:extLst>
          </p:cNvPr>
          <p:cNvSpPr/>
          <p:nvPr/>
        </p:nvSpPr>
        <p:spPr>
          <a:xfrm>
            <a:off x="464908" y="2078841"/>
            <a:ext cx="2923676" cy="33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ctr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b="1">
                <a:latin typeface="+mj-ea"/>
                <a:ea typeface="+mj-ea"/>
              </a:rPr>
              <a:t>지역아동센터 이용자 수 예측</a:t>
            </a:r>
            <a:endParaRPr lang="en-US" b="1">
              <a:latin typeface="+mj-ea"/>
              <a:ea typeface="+mj-ea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E4E1428-E3C5-588F-230D-D749425BCA34}"/>
              </a:ext>
            </a:extLst>
          </p:cNvPr>
          <p:cNvSpPr/>
          <p:nvPr/>
        </p:nvSpPr>
        <p:spPr>
          <a:xfrm>
            <a:off x="4964407" y="2078841"/>
            <a:ext cx="3102728" cy="262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b="1">
                <a:latin typeface="+mj-ea"/>
                <a:ea typeface="+mj-ea"/>
              </a:rPr>
              <a:t>수요가 높은 지역</a:t>
            </a:r>
            <a:r>
              <a:rPr lang="en-US" altLang="ko-KR" b="1">
                <a:latin typeface="+mj-ea"/>
                <a:ea typeface="+mj-ea"/>
              </a:rPr>
              <a:t>·</a:t>
            </a:r>
            <a:r>
              <a:rPr lang="ko-KR" altLang="en-US" b="1">
                <a:latin typeface="+mj-ea"/>
                <a:ea typeface="+mj-ea"/>
              </a:rPr>
              <a:t>시점 도출</a:t>
            </a:r>
            <a:endParaRPr lang="en-US" b="1"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644D35-4BC9-A486-97CB-1AA8113EBCBD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 0">
            <a:extLst>
              <a:ext uri="{FF2B5EF4-FFF2-40B4-BE49-F238E27FC236}">
                <a16:creationId xmlns:a16="http://schemas.microsoft.com/office/drawing/2014/main" id="{349393E7-61C0-2C22-CD00-F2CBDC87833A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latin typeface="+mj-ea"/>
                <a:ea typeface="+mj-ea"/>
              </a:rPr>
              <a:t>개발 목표</a:t>
            </a:r>
            <a:r>
              <a:rPr lang="en-US" altLang="ko-KR" sz="1400" b="1">
                <a:latin typeface="+mj-ea"/>
                <a:ea typeface="+mj-ea"/>
              </a:rPr>
              <a:t>(1/3)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AC1C2-1D04-65EB-0248-CED847FCE9C8}"/>
              </a:ext>
            </a:extLst>
          </p:cNvPr>
          <p:cNvSpPr txBox="1"/>
          <p:nvPr/>
        </p:nvSpPr>
        <p:spPr>
          <a:xfrm>
            <a:off x="318165" y="2489159"/>
            <a:ext cx="4236902" cy="2113843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j-ea"/>
                <a:ea typeface="+mj-ea"/>
              </a:rPr>
              <a:t>Target : </a:t>
            </a:r>
            <a:r>
              <a:rPr lang="ko-KR" altLang="en-US" sz="1200" b="1">
                <a:latin typeface="+mj-ea"/>
                <a:ea typeface="+mj-ea"/>
              </a:rPr>
              <a:t>지역아동센터 이용자 수</a:t>
            </a:r>
            <a:br>
              <a:rPr lang="ko-KR" altLang="en-US" sz="1200" b="1">
                <a:latin typeface="+mj-ea"/>
                <a:ea typeface="+mj-ea"/>
              </a:rPr>
            </a:br>
            <a:r>
              <a:rPr lang="en-US" altLang="ko-KR" sz="1200" b="1">
                <a:latin typeface="+mj-ea"/>
                <a:ea typeface="+mj-ea"/>
              </a:rPr>
              <a:t>Feature : </a:t>
            </a:r>
            <a:r>
              <a:rPr lang="ko-KR" altLang="en-US" sz="1200" b="1">
                <a:latin typeface="+mj-ea"/>
                <a:ea typeface="+mj-ea"/>
              </a:rPr>
              <a:t>한부모 가정 수</a:t>
            </a:r>
            <a:r>
              <a:rPr lang="en-US" altLang="ko-KR" sz="1200" b="1">
                <a:latin typeface="+mj-ea"/>
                <a:ea typeface="+mj-ea"/>
              </a:rPr>
              <a:t>, </a:t>
            </a:r>
            <a:r>
              <a:rPr lang="ko-KR" altLang="en-US" sz="1200" b="1">
                <a:latin typeface="+mj-ea"/>
                <a:ea typeface="+mj-ea"/>
              </a:rPr>
              <a:t>학원 수</a:t>
            </a:r>
            <a:r>
              <a:rPr lang="en-US" altLang="ko-KR" sz="1200" b="1">
                <a:latin typeface="+mj-ea"/>
                <a:ea typeface="+mj-ea"/>
              </a:rPr>
              <a:t>, GRDP, </a:t>
            </a:r>
            <a:r>
              <a:rPr lang="ko-KR" altLang="en-US" sz="1200" b="1">
                <a:latin typeface="+mj-ea"/>
                <a:ea typeface="+mj-ea"/>
              </a:rPr>
              <a:t>인구 등 지역 지표</a:t>
            </a:r>
            <a:endParaRPr lang="en-US" altLang="ko-KR" sz="1200" b="1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+mj-ea"/>
                <a:ea typeface="+mj-ea"/>
              </a:rPr>
              <a:t>미래 이용자 수를 예측해 향후 수요 변화를 추정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>
                <a:latin typeface="+mj-ea"/>
                <a:ea typeface="+mj-ea"/>
              </a:rPr>
              <a:t>Train : 2015 ~ 2020</a:t>
            </a:r>
            <a:r>
              <a:rPr lang="ko-KR" altLang="en-US" sz="1200" b="1">
                <a:latin typeface="+mj-ea"/>
                <a:ea typeface="+mj-ea"/>
              </a:rPr>
              <a:t>년 데이터</a:t>
            </a:r>
            <a:endParaRPr lang="en-US" altLang="ko-KR" sz="1200" b="1"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>
                <a:latin typeface="+mj-ea"/>
                <a:ea typeface="+mj-ea"/>
              </a:rPr>
              <a:t>Test : 2021 ~ 2022</a:t>
            </a:r>
            <a:r>
              <a:rPr lang="ko-KR" altLang="en-US" sz="1200" b="1">
                <a:latin typeface="+mj-ea"/>
                <a:ea typeface="+mj-ea"/>
              </a:rPr>
              <a:t>년 데이터</a:t>
            </a:r>
            <a:endParaRPr lang="en-US" altLang="ko-KR" sz="1200" b="1">
              <a:latin typeface="+mj-ea"/>
              <a:ea typeface="+mj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20EE9-D6BF-C63A-5D25-0B4DAB489A60}"/>
              </a:ext>
            </a:extLst>
          </p:cNvPr>
          <p:cNvSpPr txBox="1"/>
          <p:nvPr/>
        </p:nvSpPr>
        <p:spPr>
          <a:xfrm>
            <a:off x="4964407" y="2489159"/>
            <a:ext cx="457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+mj-ea"/>
                <a:ea typeface="+mj-ea"/>
              </a:rPr>
              <a:t>예측 결과를 자치구</a:t>
            </a:r>
            <a:r>
              <a:rPr lang="en-US" altLang="ko-KR" sz="1200" b="1">
                <a:latin typeface="+mj-ea"/>
                <a:ea typeface="+mj-ea"/>
              </a:rPr>
              <a:t>·</a:t>
            </a:r>
            <a:r>
              <a:rPr lang="ko-KR" altLang="en-US" sz="1200" b="1">
                <a:latin typeface="+mj-ea"/>
                <a:ea typeface="+mj-ea"/>
              </a:rPr>
              <a:t>연도별로 비교해</a:t>
            </a:r>
            <a:br>
              <a:rPr lang="ko-KR" altLang="en-US" sz="1200" b="1">
                <a:latin typeface="+mj-ea"/>
                <a:ea typeface="+mj-ea"/>
              </a:rPr>
            </a:br>
            <a:r>
              <a:rPr lang="ko-KR" altLang="en-US" sz="1200" b="1">
                <a:latin typeface="+mj-ea"/>
                <a:ea typeface="+mj-ea"/>
              </a:rPr>
              <a:t>수요가 특히 높거나 급증하는 지역</a:t>
            </a:r>
            <a:r>
              <a:rPr lang="en-US" altLang="ko-KR" sz="1200" b="1">
                <a:latin typeface="+mj-ea"/>
                <a:ea typeface="+mj-ea"/>
              </a:rPr>
              <a:t>·</a:t>
            </a:r>
            <a:r>
              <a:rPr lang="ko-KR" altLang="en-US" sz="1200" b="1">
                <a:latin typeface="+mj-ea"/>
                <a:ea typeface="+mj-ea"/>
              </a:rPr>
              <a:t>시점을 도출</a:t>
            </a:r>
            <a:endParaRPr lang="en-US" altLang="ko-KR" sz="1200" b="1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err="1">
                <a:latin typeface="+mj-ea"/>
                <a:ea typeface="+mj-ea"/>
              </a:rPr>
              <a:t>통계값과</a:t>
            </a:r>
            <a:r>
              <a:rPr lang="ko-KR" altLang="en-US" sz="1200" b="1">
                <a:latin typeface="+mj-ea"/>
                <a:ea typeface="+mj-ea"/>
              </a:rPr>
              <a:t> </a:t>
            </a:r>
            <a:r>
              <a:rPr lang="ko-KR" altLang="en-US" sz="1200" b="1" err="1">
                <a:latin typeface="+mj-ea"/>
                <a:ea typeface="+mj-ea"/>
              </a:rPr>
              <a:t>예측값을</a:t>
            </a:r>
            <a:r>
              <a:rPr lang="ko-KR" altLang="en-US" sz="1200" b="1">
                <a:latin typeface="+mj-ea"/>
                <a:ea typeface="+mj-ea"/>
              </a:rPr>
              <a:t> 함께 보면서</a:t>
            </a:r>
            <a:br>
              <a:rPr lang="ko-KR" altLang="en-US" sz="1200" b="1">
                <a:latin typeface="+mj-ea"/>
                <a:ea typeface="+mj-ea"/>
              </a:rPr>
            </a:br>
            <a:r>
              <a:rPr lang="ko-KR" altLang="en-US" sz="1200" b="1">
                <a:latin typeface="+mj-ea"/>
                <a:ea typeface="+mj-ea"/>
              </a:rPr>
              <a:t>현재 수요와 미래 수요의 격차가 큰 구를 식별</a:t>
            </a:r>
            <a:endParaRPr lang="en-US" altLang="ko-KR" sz="1200" b="1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+mj-ea"/>
                <a:ea typeface="+mj-ea"/>
              </a:rPr>
              <a:t>도출 결과를 자치구별 그래프로  시각화해 한눈에 비교</a:t>
            </a:r>
            <a:endParaRPr lang="en-US" altLang="ko-KR" sz="1200" b="1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>
              <a:latin typeface="+mj-ea"/>
              <a:ea typeface="+mj-ea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777DA707-47CF-D346-2E2C-9A2CE0EC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0000" y="-296130"/>
            <a:ext cx="5715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9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latin typeface="+mj-ea"/>
                <a:ea typeface="+mj-ea"/>
              </a:rPr>
              <a:t>개발 목표</a:t>
            </a:r>
            <a:r>
              <a:rPr lang="en-US" altLang="ko-KR" sz="1400" b="1">
                <a:latin typeface="+mj-ea"/>
                <a:ea typeface="+mj-ea"/>
              </a:rPr>
              <a:t>(2/3)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5DECE-3B5F-7DBA-2922-6C1408A63C94}"/>
              </a:ext>
            </a:extLst>
          </p:cNvPr>
          <p:cNvSpPr txBox="1"/>
          <p:nvPr/>
        </p:nvSpPr>
        <p:spPr>
          <a:xfrm>
            <a:off x="697195" y="2366285"/>
            <a:ext cx="3297477" cy="172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X (feature) : </a:t>
            </a:r>
            <a:r>
              <a:rPr lang="ko-KR" altLang="en-US" sz="1200" b="1">
                <a:latin typeface="+mn-ea"/>
              </a:rPr>
              <a:t>한부모 가정 수</a:t>
            </a:r>
            <a:r>
              <a:rPr lang="en-US" altLang="ko-KR" sz="1200" b="1">
                <a:latin typeface="+mn-ea"/>
              </a:rPr>
              <a:t>, GRDP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	</a:t>
            </a:r>
            <a:endParaRPr lang="ko-KR" altLang="en-US" sz="12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Y (target) : </a:t>
            </a:r>
            <a:r>
              <a:rPr lang="ko-KR" altLang="en-US" sz="1200" b="1">
                <a:latin typeface="+mn-ea"/>
              </a:rPr>
              <a:t>지역아동센터 이용자 수</a:t>
            </a:r>
            <a:endParaRPr lang="en-US" altLang="ko-KR" sz="1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	</a:t>
            </a:r>
            <a:endParaRPr lang="ko-KR" altLang="en-US" sz="12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Model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     Multiple </a:t>
            </a:r>
            <a:r>
              <a:rPr lang="en-US" altLang="ko-KR" sz="1200" b="1" err="1">
                <a:latin typeface="+mn-ea"/>
              </a:rPr>
              <a:t>LinearRegression</a:t>
            </a:r>
            <a:r>
              <a:rPr lang="en-US" altLang="ko-KR" sz="1200" b="1">
                <a:latin typeface="+mn-ea"/>
              </a:rPr>
              <a:t>, </a:t>
            </a:r>
            <a:r>
              <a:rPr lang="en-US" altLang="ko-KR" sz="1200" b="1" err="1">
                <a:latin typeface="+mn-ea"/>
              </a:rPr>
              <a:t>XGBoost</a:t>
            </a:r>
            <a:endParaRPr lang="en-US" altLang="ko-KR" sz="1200" b="1"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9C20A97-8D6F-E5FA-85E7-DAE29D17A779}"/>
              </a:ext>
            </a:extLst>
          </p:cNvPr>
          <p:cNvGrpSpPr/>
          <p:nvPr/>
        </p:nvGrpSpPr>
        <p:grpSpPr>
          <a:xfrm>
            <a:off x="615582" y="2135453"/>
            <a:ext cx="3460703" cy="2270291"/>
            <a:chOff x="2868637" y="3725613"/>
            <a:chExt cx="1940664" cy="122423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8134780-81FC-BD06-9404-D00BBBC13E88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E467271-4247-3B39-0AE9-560AAE788DBC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BC79BF-2E8F-16DC-18BE-A8E49D745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86718BC-F1A6-BF76-1C77-35AA4AA63E08}"/>
                </a:ext>
              </a:extLst>
            </p:cNvPr>
            <p:cNvCxnSpPr/>
            <p:nvPr/>
          </p:nvCxnSpPr>
          <p:spPr>
            <a:xfrm>
              <a:off x="286863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757FD2A-C33C-3C35-01CC-754D6E5050AF}"/>
                </a:ext>
              </a:extLst>
            </p:cNvPr>
            <p:cNvCxnSpPr/>
            <p:nvPr/>
          </p:nvCxnSpPr>
          <p:spPr>
            <a:xfrm>
              <a:off x="438610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1E8FFA7-6FE3-E9B8-582B-C0D400F23381}"/>
              </a:ext>
            </a:extLst>
          </p:cNvPr>
          <p:cNvSpPr txBox="1"/>
          <p:nvPr/>
        </p:nvSpPr>
        <p:spPr>
          <a:xfrm>
            <a:off x="1579939" y="1904620"/>
            <a:ext cx="153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+mj-ea"/>
                <a:ea typeface="+mj-ea"/>
              </a:rPr>
              <a:t>머신 러닝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579CAB4-178D-B93E-7A42-C4F98CCC806C}"/>
              </a:ext>
            </a:extLst>
          </p:cNvPr>
          <p:cNvGrpSpPr/>
          <p:nvPr/>
        </p:nvGrpSpPr>
        <p:grpSpPr>
          <a:xfrm>
            <a:off x="4940143" y="2135453"/>
            <a:ext cx="3996791" cy="2270291"/>
            <a:chOff x="2871423" y="3725613"/>
            <a:chExt cx="1935092" cy="122423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B48130-5BCD-1AF5-E848-0C55D0D0F45B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807C1CA-32B9-7C5D-D4F0-5FE9AB937603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0600F20-F2F5-102F-800C-176ED7ADEC55}"/>
                </a:ext>
              </a:extLst>
            </p:cNvPr>
            <p:cNvCxnSpPr/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09B854D-7AD5-E052-AC11-2CC4281E3211}"/>
                </a:ext>
              </a:extLst>
            </p:cNvPr>
            <p:cNvCxnSpPr/>
            <p:nvPr/>
          </p:nvCxnSpPr>
          <p:spPr>
            <a:xfrm>
              <a:off x="2871423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6E1F7FA-68DD-2C0F-4D40-0EA6D2278EF6}"/>
                </a:ext>
              </a:extLst>
            </p:cNvPr>
            <p:cNvCxnSpPr/>
            <p:nvPr/>
          </p:nvCxnSpPr>
          <p:spPr>
            <a:xfrm>
              <a:off x="4383321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CF4C9ED-B52F-FB8D-99EF-9F64D705A015}"/>
              </a:ext>
            </a:extLst>
          </p:cNvPr>
          <p:cNvSpPr txBox="1"/>
          <p:nvPr/>
        </p:nvSpPr>
        <p:spPr>
          <a:xfrm>
            <a:off x="5998208" y="1904620"/>
            <a:ext cx="206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+mj-ea"/>
                <a:ea typeface="+mj-ea"/>
              </a:rPr>
              <a:t>웹서비스 </a:t>
            </a:r>
            <a:r>
              <a:rPr lang="en-US" altLang="ko-KR" sz="2400" b="1">
                <a:latin typeface="+mj-ea"/>
                <a:ea typeface="+mj-ea"/>
              </a:rPr>
              <a:t>/ UI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145611" y="2366285"/>
            <a:ext cx="35746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 err="1">
                <a:latin typeface="+mn-ea"/>
              </a:rPr>
              <a:t>지역·기간</a:t>
            </a:r>
            <a:r>
              <a:rPr lang="ko-KR" altLang="ko-KR" sz="1200" b="1">
                <a:latin typeface="+mn-ea"/>
              </a:rPr>
              <a:t> 선택만으로</a:t>
            </a:r>
            <a:br>
              <a:rPr lang="ko-KR" altLang="ko-KR" sz="1200" b="1">
                <a:latin typeface="+mn-ea"/>
              </a:rPr>
            </a:br>
            <a:r>
              <a:rPr lang="ko-KR" altLang="ko-KR" sz="1200" b="1" err="1">
                <a:latin typeface="+mn-ea"/>
              </a:rPr>
              <a:t>지도·그래프</a:t>
            </a:r>
            <a:r>
              <a:rPr lang="ko-KR" altLang="ko-KR" sz="1200" b="1">
                <a:latin typeface="+mn-ea"/>
              </a:rPr>
              <a:t> 기반 </a:t>
            </a:r>
            <a:r>
              <a:rPr lang="ko-KR" altLang="ko-KR" sz="1200" b="1" err="1">
                <a:latin typeface="+mn-ea"/>
              </a:rPr>
              <a:t>통계·예측</a:t>
            </a:r>
            <a:r>
              <a:rPr lang="ko-KR" altLang="ko-KR" sz="1200" b="1">
                <a:latin typeface="+mn-ea"/>
              </a:rPr>
              <a:t> 결과를 한 번에 조회</a:t>
            </a:r>
            <a:endParaRPr lang="en-US" altLang="ko-KR" sz="1200" b="1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>
                <a:latin typeface="+mn-ea"/>
              </a:rPr>
              <a:t>시각화</a:t>
            </a:r>
            <a:r>
              <a:rPr lang="en-US" altLang="ko-KR" sz="1200" b="1">
                <a:latin typeface="+mn-ea"/>
              </a:rPr>
              <a:t> </a:t>
            </a:r>
            <a:r>
              <a:rPr lang="ko-KR" altLang="ko-KR" sz="1200" b="1">
                <a:latin typeface="+mn-ea"/>
              </a:rPr>
              <a:t>된 결과를 통해</a:t>
            </a:r>
            <a:br>
              <a:rPr lang="ko-KR" altLang="ko-KR" sz="1200" b="1">
                <a:latin typeface="+mn-ea"/>
              </a:rPr>
            </a:br>
            <a:r>
              <a:rPr lang="ko-KR" altLang="ko-KR" sz="1200" b="1">
                <a:latin typeface="+mn-ea"/>
              </a:rPr>
              <a:t>수요가 높은 지역을 직관적으로 파악</a:t>
            </a:r>
            <a:endParaRPr lang="en-US" altLang="ko-KR" sz="1200" b="1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latin typeface="+mn-ea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>
                <a:latin typeface="+mn-ea"/>
              </a:rPr>
              <a:t>지원 우선순위를 세우는 참고자료로 활용할 수 있는 웹 화면 제공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17F72F81-83FB-EB83-FDE5-23D91B00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0000" y="-296130"/>
            <a:ext cx="571553" cy="3240000"/>
          </a:xfrm>
          <a:prstGeom prst="rect">
            <a:avLst/>
          </a:prstGeom>
        </p:spPr>
      </p:pic>
      <p:pic>
        <p:nvPicPr>
          <p:cNvPr id="55" name="Image 0" descr="preencoded.png">
            <a:extLst>
              <a:ext uri="{FF2B5EF4-FFF2-40B4-BE49-F238E27FC236}">
                <a16:creationId xmlns:a16="http://schemas.microsoft.com/office/drawing/2014/main" id="{601FD02D-ACD1-B94F-95F8-2AEC7E7E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0000" y="-296342"/>
            <a:ext cx="571553" cy="3240000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3891E23-ECDD-D9D1-713A-3D4FAB24AEF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5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latin typeface="+mj-ea"/>
                <a:ea typeface="+mj-ea"/>
              </a:rPr>
              <a:t>개발 목표</a:t>
            </a:r>
            <a:r>
              <a:rPr lang="en-US" altLang="ko-KR" sz="1400" b="1">
                <a:latin typeface="+mj-ea"/>
                <a:ea typeface="+mj-ea"/>
              </a:rPr>
              <a:t>(3/3)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5DECE-3B5F-7DBA-2922-6C1408A63C94}"/>
              </a:ext>
            </a:extLst>
          </p:cNvPr>
          <p:cNvSpPr txBox="1"/>
          <p:nvPr/>
        </p:nvSpPr>
        <p:spPr>
          <a:xfrm>
            <a:off x="652188" y="2430190"/>
            <a:ext cx="3297477" cy="174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Input : </a:t>
            </a:r>
            <a:r>
              <a:rPr lang="ko-KR" altLang="en-US" sz="1200" b="1">
                <a:latin typeface="+mn-ea"/>
              </a:rPr>
              <a:t>사용자 질의</a:t>
            </a:r>
            <a:r>
              <a:rPr lang="en-US" altLang="ko-KR" sz="1200" b="1">
                <a:latin typeface="+mn-ea"/>
              </a:rPr>
              <a:t>(</a:t>
            </a:r>
            <a:r>
              <a:rPr lang="ko-KR" altLang="en-US" sz="1200" b="1">
                <a:latin typeface="+mn-ea"/>
              </a:rPr>
              <a:t>정책</a:t>
            </a:r>
            <a:r>
              <a:rPr lang="en-US" altLang="ko-KR" sz="1200" b="1">
                <a:latin typeface="+mn-ea"/>
              </a:rPr>
              <a:t>,</a:t>
            </a:r>
            <a:r>
              <a:rPr lang="ko-KR" altLang="en-US" sz="1200" b="1">
                <a:latin typeface="+mn-ea"/>
              </a:rPr>
              <a:t> 운영</a:t>
            </a:r>
            <a:r>
              <a:rPr lang="en-US" altLang="ko-KR" sz="1200" b="1">
                <a:latin typeface="+mn-ea"/>
              </a:rPr>
              <a:t>, </a:t>
            </a:r>
            <a:r>
              <a:rPr lang="ko-KR" altLang="en-US" sz="1200" b="1">
                <a:latin typeface="+mn-ea"/>
              </a:rPr>
              <a:t>예측</a:t>
            </a:r>
            <a:r>
              <a:rPr lang="en-US" altLang="ko-KR" sz="1200" b="1">
                <a:latin typeface="+mn-ea"/>
              </a:rPr>
              <a:t>)	</a:t>
            </a:r>
            <a:endParaRPr lang="en-US" altLang="ko-KR" sz="1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Context(</a:t>
            </a:r>
            <a:r>
              <a:rPr lang="ko-KR" altLang="en-US" sz="1200" b="1">
                <a:latin typeface="+mn-ea"/>
              </a:rPr>
              <a:t>근거</a:t>
            </a:r>
            <a:r>
              <a:rPr lang="en-US" altLang="ko-KR" sz="1200" b="1">
                <a:latin typeface="+mn-ea"/>
              </a:rPr>
              <a:t>) : </a:t>
            </a:r>
            <a:r>
              <a:rPr lang="ko-KR" altLang="en-US" sz="1200" b="1">
                <a:latin typeface="+mn-ea"/>
              </a:rPr>
              <a:t>정책</a:t>
            </a:r>
            <a:r>
              <a:rPr lang="en-US" altLang="ko-KR" sz="1200" b="1">
                <a:latin typeface="+mn-ea"/>
              </a:rPr>
              <a:t>/</a:t>
            </a:r>
            <a:r>
              <a:rPr lang="ko-KR" altLang="en-US" sz="1200" b="1">
                <a:latin typeface="+mn-ea"/>
              </a:rPr>
              <a:t>지침</a:t>
            </a:r>
            <a:r>
              <a:rPr lang="en-US" altLang="ko-KR" sz="1200" b="1">
                <a:latin typeface="+mn-ea"/>
              </a:rPr>
              <a:t>PDF + DB </a:t>
            </a:r>
            <a:r>
              <a:rPr lang="ko-KR" altLang="en-US" sz="1200" b="1">
                <a:latin typeface="+mn-ea"/>
              </a:rPr>
              <a:t>조회 결과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LLM : Llama3 (</a:t>
            </a:r>
            <a:r>
              <a:rPr lang="en-US" altLang="ko-KR" sz="1200" b="1" err="1">
                <a:latin typeface="+mn-ea"/>
              </a:rPr>
              <a:t>LoRA</a:t>
            </a:r>
            <a:r>
              <a:rPr lang="en-US" altLang="ko-KR" sz="1200" b="1">
                <a:latin typeface="+mn-ea"/>
              </a:rPr>
              <a:t> </a:t>
            </a:r>
            <a:r>
              <a:rPr lang="ko-KR" altLang="en-US" sz="1200" b="1" err="1">
                <a:latin typeface="+mn-ea"/>
              </a:rPr>
              <a:t>파인튜닝</a:t>
            </a:r>
            <a:r>
              <a:rPr lang="en-US" altLang="ko-KR" sz="1200" b="1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RAG: </a:t>
            </a:r>
            <a:r>
              <a:rPr lang="ko-KR" altLang="en-US" sz="1200" b="1" err="1">
                <a:latin typeface="+mn-ea"/>
              </a:rPr>
              <a:t>임베딩</a:t>
            </a:r>
            <a:r>
              <a:rPr lang="ko-KR" altLang="en-US" sz="1200" b="1">
                <a:latin typeface="+mn-ea"/>
              </a:rPr>
              <a:t> </a:t>
            </a:r>
            <a:r>
              <a:rPr lang="en-US" altLang="ko-KR" sz="1200" b="1">
                <a:latin typeface="+mn-ea"/>
              </a:rPr>
              <a:t>+ Chroma Vector DB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+mn-ea"/>
              </a:rPr>
              <a:t>요약 </a:t>
            </a:r>
            <a:r>
              <a:rPr lang="en-US" altLang="ko-KR" sz="1200" b="1">
                <a:latin typeface="+mn-ea"/>
              </a:rPr>
              <a:t>: </a:t>
            </a:r>
            <a:r>
              <a:rPr lang="en-US" altLang="ko-KR" sz="1200" b="1" err="1">
                <a:latin typeface="+mn-ea"/>
              </a:rPr>
              <a:t>KoBART</a:t>
            </a:r>
            <a:endParaRPr lang="en-US" altLang="ko-KR" sz="1200" b="1"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9C20A97-8D6F-E5FA-85E7-DAE29D17A779}"/>
              </a:ext>
            </a:extLst>
          </p:cNvPr>
          <p:cNvGrpSpPr/>
          <p:nvPr/>
        </p:nvGrpSpPr>
        <p:grpSpPr>
          <a:xfrm>
            <a:off x="507847" y="2135453"/>
            <a:ext cx="3460703" cy="2539156"/>
            <a:chOff x="2868637" y="3725613"/>
            <a:chExt cx="1940664" cy="122423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8134780-81FC-BD06-9404-D00BBBC13E88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E467271-4247-3B39-0AE9-560AAE788DBC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BC79BF-2E8F-16DC-18BE-A8E49D745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86718BC-F1A6-BF76-1C77-35AA4AA63E08}"/>
                </a:ext>
              </a:extLst>
            </p:cNvPr>
            <p:cNvCxnSpPr/>
            <p:nvPr/>
          </p:nvCxnSpPr>
          <p:spPr>
            <a:xfrm>
              <a:off x="286863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757FD2A-C33C-3C35-01CC-754D6E5050AF}"/>
                </a:ext>
              </a:extLst>
            </p:cNvPr>
            <p:cNvCxnSpPr/>
            <p:nvPr/>
          </p:nvCxnSpPr>
          <p:spPr>
            <a:xfrm>
              <a:off x="438610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1E8FFA7-6FE3-E9B8-582B-C0D400F23381}"/>
              </a:ext>
            </a:extLst>
          </p:cNvPr>
          <p:cNvSpPr txBox="1"/>
          <p:nvPr/>
        </p:nvSpPr>
        <p:spPr>
          <a:xfrm>
            <a:off x="1315862" y="1955103"/>
            <a:ext cx="19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+mn-ea"/>
              </a:rPr>
              <a:t>생성형</a:t>
            </a:r>
            <a:r>
              <a:rPr lang="en-US" altLang="ko-KR" b="1">
                <a:latin typeface="+mn-ea"/>
              </a:rPr>
              <a:t> AI/ RAG</a:t>
            </a:r>
            <a:endParaRPr lang="ko-KR" altLang="en-US" b="1"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579CAB4-178D-B93E-7A42-C4F98CCC806C}"/>
              </a:ext>
            </a:extLst>
          </p:cNvPr>
          <p:cNvGrpSpPr/>
          <p:nvPr/>
        </p:nvGrpSpPr>
        <p:grpSpPr>
          <a:xfrm>
            <a:off x="4940143" y="2093603"/>
            <a:ext cx="3996791" cy="2539156"/>
            <a:chOff x="2871423" y="3725613"/>
            <a:chExt cx="1935092" cy="122423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B48130-5BCD-1AF5-E848-0C55D0D0F45B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807C1CA-32B9-7C5D-D4F0-5FE9AB937603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0600F20-F2F5-102F-800C-176ED7ADEC55}"/>
                </a:ext>
              </a:extLst>
            </p:cNvPr>
            <p:cNvCxnSpPr/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09B854D-7AD5-E052-AC11-2CC4281E3211}"/>
                </a:ext>
              </a:extLst>
            </p:cNvPr>
            <p:cNvCxnSpPr/>
            <p:nvPr/>
          </p:nvCxnSpPr>
          <p:spPr>
            <a:xfrm>
              <a:off x="2871423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6E1F7FA-68DD-2C0F-4D40-0EA6D2278EF6}"/>
                </a:ext>
              </a:extLst>
            </p:cNvPr>
            <p:cNvCxnSpPr/>
            <p:nvPr/>
          </p:nvCxnSpPr>
          <p:spPr>
            <a:xfrm>
              <a:off x="4383321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CF4C9ED-B52F-FB8D-99EF-9F64D705A015}"/>
              </a:ext>
            </a:extLst>
          </p:cNvPr>
          <p:cNvSpPr txBox="1"/>
          <p:nvPr/>
        </p:nvSpPr>
        <p:spPr>
          <a:xfrm>
            <a:off x="6090587" y="1908937"/>
            <a:ext cx="17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+mn-ea"/>
              </a:rPr>
              <a:t>생성형 </a:t>
            </a:r>
            <a:r>
              <a:rPr lang="en-US" altLang="ko-KR" b="1">
                <a:latin typeface="+mn-ea"/>
              </a:rPr>
              <a:t>AI UI</a:t>
            </a:r>
            <a:endParaRPr lang="ko-KR" altLang="en-US" b="1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160469" y="2507980"/>
            <a:ext cx="357460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+mn-ea"/>
              </a:rPr>
              <a:t>자연어 입력만으로 </a:t>
            </a:r>
            <a:r>
              <a:rPr lang="en-US" altLang="ko-KR" sz="1200" b="1">
                <a:latin typeface="+mn-ea"/>
              </a:rPr>
              <a:t>Q&amp;A, </a:t>
            </a:r>
            <a:r>
              <a:rPr lang="ko-KR" altLang="en-US" sz="1200" b="1">
                <a:latin typeface="+mn-ea"/>
              </a:rPr>
              <a:t>요약</a:t>
            </a:r>
            <a:r>
              <a:rPr lang="en-US" altLang="ko-KR" sz="1200" b="1">
                <a:latin typeface="+mn-ea"/>
              </a:rPr>
              <a:t>, </a:t>
            </a:r>
            <a:r>
              <a:rPr lang="ko-KR" altLang="en-US" sz="1200" b="1">
                <a:latin typeface="+mn-ea"/>
              </a:rPr>
              <a:t>보고서 생성 기능 제공</a:t>
            </a:r>
            <a:endParaRPr lang="en-US" altLang="ko-KR" sz="1200" b="1">
              <a:latin typeface="+mn-ea"/>
            </a:endParaRPr>
          </a:p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+mn-ea"/>
              </a:rPr>
              <a:t>학습 단계별 모델 선택으로 답변 품질 비교</a:t>
            </a:r>
            <a:endParaRPr lang="en-US" altLang="ko-KR" sz="1200" b="1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Temperature / Max Tokens</a:t>
            </a:r>
            <a:r>
              <a:rPr lang="ko-KR" altLang="en-US" sz="1200" b="1">
                <a:latin typeface="+mn-ea"/>
              </a:rPr>
              <a:t>를 </a:t>
            </a:r>
            <a:r>
              <a:rPr lang="en-US" altLang="ko-KR" sz="1200" b="1">
                <a:latin typeface="+mn-ea"/>
              </a:rPr>
              <a:t>UI</a:t>
            </a:r>
            <a:r>
              <a:rPr lang="ko-KR" altLang="en-US" sz="1200" b="1">
                <a:latin typeface="+mn-ea"/>
              </a:rPr>
              <a:t>에서 실시간 조정해 응답 스타일 길이 제어</a:t>
            </a:r>
            <a:endParaRPr lang="en-US" altLang="ko-KR" sz="1200" b="1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17F72F81-83FB-EB83-FDE5-23D91B00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0000" y="-296130"/>
            <a:ext cx="571553" cy="3240000"/>
          </a:xfrm>
          <a:prstGeom prst="rect">
            <a:avLst/>
          </a:prstGeom>
        </p:spPr>
      </p:pic>
      <p:pic>
        <p:nvPicPr>
          <p:cNvPr id="55" name="Image 0" descr="preencoded.png">
            <a:extLst>
              <a:ext uri="{FF2B5EF4-FFF2-40B4-BE49-F238E27FC236}">
                <a16:creationId xmlns:a16="http://schemas.microsoft.com/office/drawing/2014/main" id="{601FD02D-ACD1-B94F-95F8-2AEC7E7E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90485" y="-305700"/>
            <a:ext cx="571553" cy="3240000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3891E23-ECDD-D9D1-713A-3D4FAB24AEF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0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FE5684-4031-9EA4-9E2A-61640AED15AA}"/>
              </a:ext>
            </a:extLst>
          </p:cNvPr>
          <p:cNvSpPr/>
          <p:nvPr/>
        </p:nvSpPr>
        <p:spPr>
          <a:xfrm>
            <a:off x="6072619" y="3745320"/>
            <a:ext cx="251417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C68D626-E49C-77D2-3C7D-D2CB8F6CF416}"/>
              </a:ext>
            </a:extLst>
          </p:cNvPr>
          <p:cNvSpPr/>
          <p:nvPr/>
        </p:nvSpPr>
        <p:spPr>
          <a:xfrm>
            <a:off x="505279" y="3745321"/>
            <a:ext cx="529310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C4F4BDB-0FFA-1E78-553C-83A7D35679A2}"/>
              </a:ext>
            </a:extLst>
          </p:cNvPr>
          <p:cNvSpPr/>
          <p:nvPr/>
        </p:nvSpPr>
        <p:spPr>
          <a:xfrm>
            <a:off x="4668829" y="2405252"/>
            <a:ext cx="391796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725F13A-385A-94CC-97DB-27B5CECD1310}"/>
              </a:ext>
            </a:extLst>
          </p:cNvPr>
          <p:cNvSpPr/>
          <p:nvPr/>
        </p:nvSpPr>
        <p:spPr>
          <a:xfrm>
            <a:off x="493993" y="2405252"/>
            <a:ext cx="3981178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119ECCB-0503-A68A-EC43-66534EF1E018}"/>
              </a:ext>
            </a:extLst>
          </p:cNvPr>
          <p:cNvSpPr/>
          <p:nvPr/>
        </p:nvSpPr>
        <p:spPr>
          <a:xfrm>
            <a:off x="493993" y="1093890"/>
            <a:ext cx="4506985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latin typeface="+mj-ea"/>
                <a:ea typeface="+mj-ea"/>
              </a:rPr>
              <a:t>사용 기술 목록</a:t>
            </a:r>
            <a:endParaRPr lang="en-US" altLang="ko-KR" sz="2800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09852" y="1555610"/>
            <a:ext cx="930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Language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E707-2105-C3AE-4810-F43F960B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06" y="1273468"/>
            <a:ext cx="548825" cy="489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D9EBAF-DB5A-5621-A57B-4FD4F97A0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61" y="1259228"/>
            <a:ext cx="548825" cy="481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DC0F1-6E74-54D6-BF4B-91B79D46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244" y="1236561"/>
            <a:ext cx="548826" cy="481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6A6618-1C97-6638-658D-FCBE34CD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057" y="1252748"/>
            <a:ext cx="548826" cy="481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EDD30D-334F-F718-B47F-277FA707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497" y="3898436"/>
            <a:ext cx="927660" cy="574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FC7FC6-B10B-C71F-BDE6-3BB00E3AE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378" y="3783955"/>
            <a:ext cx="821077" cy="6463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6EA221-2559-F8F4-0997-6DC2F1B34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9679" y="2549663"/>
            <a:ext cx="1521922" cy="4896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751A20-F949-96DF-6772-FC9A8BBDF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887" y="2545434"/>
            <a:ext cx="1186941" cy="489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9E683-D8E8-FE86-47CE-7331DCE09B3C}"/>
              </a:ext>
            </a:extLst>
          </p:cNvPr>
          <p:cNvSpPr txBox="1"/>
          <p:nvPr/>
        </p:nvSpPr>
        <p:spPr>
          <a:xfrm>
            <a:off x="1451000" y="1773312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[Python]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B21A0-E17B-57A8-FF73-B5AD2395F50B}"/>
              </a:ext>
            </a:extLst>
          </p:cNvPr>
          <p:cNvSpPr txBox="1"/>
          <p:nvPr/>
        </p:nvSpPr>
        <p:spPr>
          <a:xfrm>
            <a:off x="1584273" y="1989265"/>
            <a:ext cx="6206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[3.11]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F87D04-81A4-C43E-7E57-190DFA85A1D0}"/>
              </a:ext>
            </a:extLst>
          </p:cNvPr>
          <p:cNvSpPr txBox="1"/>
          <p:nvPr/>
        </p:nvSpPr>
        <p:spPr>
          <a:xfrm>
            <a:off x="2313468" y="1773312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[HTML5]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939237-7D69-7606-F5ED-FA63DAF42881}"/>
              </a:ext>
            </a:extLst>
          </p:cNvPr>
          <p:cNvSpPr txBox="1"/>
          <p:nvPr/>
        </p:nvSpPr>
        <p:spPr>
          <a:xfrm>
            <a:off x="3175937" y="1797051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JavaScrpit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0E9ECC-7734-DD86-8EE2-54BA10717E6A}"/>
              </a:ext>
            </a:extLst>
          </p:cNvPr>
          <p:cNvSpPr txBox="1"/>
          <p:nvPr/>
        </p:nvSpPr>
        <p:spPr>
          <a:xfrm>
            <a:off x="4222647" y="1797051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[CSS3]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26CFB8-8F54-B74C-2C4C-D297471FEE75}"/>
              </a:ext>
            </a:extLst>
          </p:cNvPr>
          <p:cNvSpPr txBox="1"/>
          <p:nvPr/>
        </p:nvSpPr>
        <p:spPr>
          <a:xfrm>
            <a:off x="532091" y="2741800"/>
            <a:ext cx="1017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AI Framework</a:t>
            </a:r>
          </a:p>
          <a:p>
            <a:pPr marL="171450" lvl="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ED880-82A6-0BD6-5BCD-25EE0A883E52}"/>
              </a:ext>
            </a:extLst>
          </p:cNvPr>
          <p:cNvSpPr txBox="1"/>
          <p:nvPr/>
        </p:nvSpPr>
        <p:spPr>
          <a:xfrm>
            <a:off x="1497601" y="3078629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[Hugging Face]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2F176D-E0F0-27F6-AD6C-EFD668320D49}"/>
              </a:ext>
            </a:extLst>
          </p:cNvPr>
          <p:cNvSpPr txBox="1"/>
          <p:nvPr/>
        </p:nvSpPr>
        <p:spPr>
          <a:xfrm>
            <a:off x="2997105" y="3079581"/>
            <a:ext cx="1137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LangChain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3352D1-EC57-0140-AB76-C79BBD988988}"/>
              </a:ext>
            </a:extLst>
          </p:cNvPr>
          <p:cNvSpPr txBox="1"/>
          <p:nvPr/>
        </p:nvSpPr>
        <p:spPr>
          <a:xfrm>
            <a:off x="714454" y="4185844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Database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369FF3-E789-102E-E105-87EB44571225}"/>
              </a:ext>
            </a:extLst>
          </p:cNvPr>
          <p:cNvSpPr txBox="1"/>
          <p:nvPr/>
        </p:nvSpPr>
        <p:spPr>
          <a:xfrm>
            <a:off x="3411309" y="4436020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Orcale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9863F8-2A00-A2A5-54C8-DB6013412815}"/>
              </a:ext>
            </a:extLst>
          </p:cNvPr>
          <p:cNvSpPr txBox="1"/>
          <p:nvPr/>
        </p:nvSpPr>
        <p:spPr>
          <a:xfrm>
            <a:off x="3524861" y="4639085"/>
            <a:ext cx="5477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[11g]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590CD7-7C2A-361C-EF83-0FCFB2F80D58}"/>
              </a:ext>
            </a:extLst>
          </p:cNvPr>
          <p:cNvSpPr txBox="1"/>
          <p:nvPr/>
        </p:nvSpPr>
        <p:spPr>
          <a:xfrm>
            <a:off x="6221450" y="4175246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FrameWork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88AABF-C5B2-2BB8-4976-CFA4D2E89550}"/>
              </a:ext>
            </a:extLst>
          </p:cNvPr>
          <p:cNvSpPr txBox="1"/>
          <p:nvPr/>
        </p:nvSpPr>
        <p:spPr>
          <a:xfrm>
            <a:off x="7500938" y="4430285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[Flask]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A59967-2FEE-D5AC-F1F4-F51D46581E7F}"/>
              </a:ext>
            </a:extLst>
          </p:cNvPr>
          <p:cNvSpPr txBox="1"/>
          <p:nvPr/>
        </p:nvSpPr>
        <p:spPr>
          <a:xfrm>
            <a:off x="7560993" y="4661117"/>
            <a:ext cx="7148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[3.0.3]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318EB5B-6EAC-BEB8-8E56-4FD14E340D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641" y="2610086"/>
            <a:ext cx="1534502" cy="48963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97DB584-6C4B-53E7-8CB8-46DAE3D77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2649" y="2610085"/>
            <a:ext cx="1343734" cy="48963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8670CB4-B029-E260-403F-77D71A4B6E7B}"/>
              </a:ext>
            </a:extLst>
          </p:cNvPr>
          <p:cNvSpPr txBox="1"/>
          <p:nvPr/>
        </p:nvSpPr>
        <p:spPr>
          <a:xfrm>
            <a:off x="4696855" y="2842224"/>
            <a:ext cx="528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Infra</a:t>
            </a: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609BE3-187A-ECB3-9D6E-871264CB9F62}"/>
              </a:ext>
            </a:extLst>
          </p:cNvPr>
          <p:cNvSpPr txBox="1"/>
          <p:nvPr/>
        </p:nvSpPr>
        <p:spPr>
          <a:xfrm>
            <a:off x="7295088" y="3125655"/>
            <a:ext cx="82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[docker]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D6244B-EF6B-D6B4-5D13-A5F7839DD9BD}"/>
              </a:ext>
            </a:extLst>
          </p:cNvPr>
          <p:cNvSpPr txBox="1"/>
          <p:nvPr/>
        </p:nvSpPr>
        <p:spPr>
          <a:xfrm>
            <a:off x="5505661" y="3125655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runpod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3" name="그림 2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16E87E-AC85-7E5E-EF8F-85701919D2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930" y="3821456"/>
            <a:ext cx="926494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20E604-C8E8-D19E-B63E-7593D1F9714F}"/>
              </a:ext>
            </a:extLst>
          </p:cNvPr>
          <p:cNvSpPr txBox="1"/>
          <p:nvPr/>
        </p:nvSpPr>
        <p:spPr>
          <a:xfrm>
            <a:off x="1799764" y="4430981"/>
            <a:ext cx="136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[SQL Developer]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pic>
        <p:nvPicPr>
          <p:cNvPr id="13" name="Picture 16" descr="Chroma logo">
            <a:extLst>
              <a:ext uri="{FF2B5EF4-FFF2-40B4-BE49-F238E27FC236}">
                <a16:creationId xmlns:a16="http://schemas.microsoft.com/office/drawing/2014/main" id="{0DB1606A-2141-45CE-01B8-6A659C1C4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37" y="3888433"/>
            <a:ext cx="913455" cy="5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D27667-63F8-5C1C-BF7A-779745F556CD}"/>
              </a:ext>
            </a:extLst>
          </p:cNvPr>
          <p:cNvSpPr txBox="1"/>
          <p:nvPr/>
        </p:nvSpPr>
        <p:spPr>
          <a:xfrm>
            <a:off x="4533066" y="4436018"/>
            <a:ext cx="1079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[ChromaDB]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0A83C8-7503-16A5-CE33-29C7B3292FDA}"/>
              </a:ext>
            </a:extLst>
          </p:cNvPr>
          <p:cNvSpPr/>
          <p:nvPr/>
        </p:nvSpPr>
        <p:spPr>
          <a:xfrm>
            <a:off x="5148678" y="1109756"/>
            <a:ext cx="3438115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D3728-8CBD-EC28-6338-55646AB6F24E}"/>
              </a:ext>
            </a:extLst>
          </p:cNvPr>
          <p:cNvSpPr txBox="1"/>
          <p:nvPr/>
        </p:nvSpPr>
        <p:spPr>
          <a:xfrm>
            <a:off x="5145842" y="1552324"/>
            <a:ext cx="714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Library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24960D-7C2C-EA6C-685C-1D228EC3A8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1278" y="1230593"/>
            <a:ext cx="548825" cy="481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B1800-1A91-FB98-DD63-792055703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4813" y="1230593"/>
            <a:ext cx="548825" cy="4810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1DC727-8FD0-58B9-BF5B-0BB6BF1057D7}"/>
              </a:ext>
            </a:extLst>
          </p:cNvPr>
          <p:cNvSpPr txBox="1"/>
          <p:nvPr/>
        </p:nvSpPr>
        <p:spPr>
          <a:xfrm>
            <a:off x="5788501" y="1738996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Numpy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E26825-755B-2654-C2FB-B310A9DC3B6A}"/>
              </a:ext>
            </a:extLst>
          </p:cNvPr>
          <p:cNvSpPr txBox="1"/>
          <p:nvPr/>
        </p:nvSpPr>
        <p:spPr>
          <a:xfrm>
            <a:off x="5878965" y="1959892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[1.26.4]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047D87-4111-FED4-E103-69BB58DDEF84}"/>
              </a:ext>
            </a:extLst>
          </p:cNvPr>
          <p:cNvSpPr txBox="1"/>
          <p:nvPr/>
        </p:nvSpPr>
        <p:spPr>
          <a:xfrm>
            <a:off x="6782036" y="1733195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[Pandas]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463043-BD75-77C7-69A8-A1E061A9DF0E}"/>
              </a:ext>
            </a:extLst>
          </p:cNvPr>
          <p:cNvSpPr txBox="1"/>
          <p:nvPr/>
        </p:nvSpPr>
        <p:spPr>
          <a:xfrm>
            <a:off x="6897975" y="1953749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[2.3.3]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pic>
        <p:nvPicPr>
          <p:cNvPr id="23" name="그림 22" descr="그래픽, 폰트, 로고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CD39D2-6867-DA4C-5941-118F64C95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0868" y="1230593"/>
            <a:ext cx="544630" cy="4810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262F84-809A-23B6-DA68-71988A53B027}"/>
              </a:ext>
            </a:extLst>
          </p:cNvPr>
          <p:cNvSpPr txBox="1"/>
          <p:nvPr/>
        </p:nvSpPr>
        <p:spPr>
          <a:xfrm>
            <a:off x="7555512" y="1750230"/>
            <a:ext cx="11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[Scikit-learn]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80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cs typeface="Host Grotesk Medium" pitchFamily="34" charset="-120"/>
              </a:rPr>
              <a:t>(1/3)</a:t>
            </a:r>
            <a:endParaRPr lang="en-US" altLang="ko-KR" sz="2800" b="1">
              <a:latin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2" y="76421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Fine Tuning</a:t>
            </a:r>
            <a:endParaRPr lang="ko-KR" alt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2" y="1155815"/>
            <a:ext cx="243494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Neural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Meta Llama-3-8B-Base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Transformer </a:t>
            </a:r>
            <a:r>
              <a:rPr lang="ko-KR" altLang="en-US" sz="900">
                <a:latin typeface="+mn-ea"/>
              </a:rPr>
              <a:t>기반 </a:t>
            </a:r>
            <a:r>
              <a:rPr lang="en-US" altLang="ko-KR" sz="900">
                <a:latin typeface="+mn-ea"/>
              </a:rPr>
              <a:t>Causal Language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Adaptation Techniques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LoRA Dropout(0.0) </a:t>
            </a:r>
            <a:r>
              <a:rPr lang="ko-KR" altLang="en-US" sz="900">
                <a:latin typeface="+mn-ea"/>
              </a:rPr>
              <a:t>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PEFT/LoRA: Rank 16, Alpha 16 </a:t>
            </a:r>
            <a:r>
              <a:rPr lang="ko-KR" altLang="en-US" sz="900">
                <a:latin typeface="+mn-ea"/>
              </a:rPr>
              <a:t>가중치 튜닝</a:t>
            </a:r>
            <a:endParaRPr lang="en-US" altLang="ko-KR" sz="900">
              <a:latin typeface="+mn-ea"/>
            </a:endParaRPr>
          </a:p>
          <a:p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Training &amp; Checkpoint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Batch: per_device_train_batch_size=2, gradient_accumulation_steps=8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Steps: max_steps=300, warmup_steps=50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검증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저장</a:t>
            </a:r>
            <a:r>
              <a:rPr lang="en-US" altLang="ko-KR" sz="900">
                <a:latin typeface="+mn-ea"/>
              </a:rPr>
              <a:t>: eval_steps=50, save_steps=100 (strategy='steps’)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Seed=42, report_to='none’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Optimizer: adamw_8bit, learning_rate=1e-4, weight_decay=0.01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Scheduler: constant_with_warmup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gradient_checkpointing=True (</a:t>
            </a:r>
            <a:r>
              <a:rPr lang="ko-KR" altLang="en-US" sz="900">
                <a:latin typeface="+mn-ea"/>
              </a:rPr>
              <a:t>메모리 절감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70CCD7-A442-71B0-07AA-A3D929ED5843}"/>
              </a:ext>
            </a:extLst>
          </p:cNvPr>
          <p:cNvSpPr/>
          <p:nvPr/>
        </p:nvSpPr>
        <p:spPr>
          <a:xfrm>
            <a:off x="3354530" y="767256"/>
            <a:ext cx="2434948" cy="4239604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67106-0D56-DB84-10AE-9B906A7A1DFD}"/>
              </a:ext>
            </a:extLst>
          </p:cNvPr>
          <p:cNvSpPr txBox="1"/>
          <p:nvPr/>
        </p:nvSpPr>
        <p:spPr>
          <a:xfrm>
            <a:off x="3354528" y="786483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RAG</a:t>
            </a:r>
            <a:endParaRPr lang="ko-KR" altLang="en-US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5488E5-C49C-1B4D-2B75-27649D5DF9A1}"/>
              </a:ext>
            </a:extLst>
          </p:cNvPr>
          <p:cNvSpPr/>
          <p:nvPr/>
        </p:nvSpPr>
        <p:spPr>
          <a:xfrm>
            <a:off x="6199204" y="741952"/>
            <a:ext cx="2434948" cy="423960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ACE5D-AF0E-14E9-81C7-C761047C3CBD}"/>
              </a:ext>
            </a:extLst>
          </p:cNvPr>
          <p:cNvSpPr txBox="1"/>
          <p:nvPr/>
        </p:nvSpPr>
        <p:spPr>
          <a:xfrm>
            <a:off x="6199202" y="791319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Machine Learning</a:t>
            </a:r>
            <a:endParaRPr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526AC-1CD4-A407-01E0-CE205B6B2CBF}"/>
              </a:ext>
            </a:extLst>
          </p:cNvPr>
          <p:cNvSpPr txBox="1"/>
          <p:nvPr/>
        </p:nvSpPr>
        <p:spPr>
          <a:xfrm>
            <a:off x="3354528" y="1175042"/>
            <a:ext cx="243494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Knowledge Ingestion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복지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정책 </a:t>
            </a:r>
            <a:r>
              <a:rPr lang="en-US" altLang="ko-KR" sz="900">
                <a:latin typeface="+mn-ea"/>
              </a:rPr>
              <a:t>PDF </a:t>
            </a:r>
            <a:r>
              <a:rPr lang="ko-KR" altLang="en-US" sz="900">
                <a:latin typeface="+mn-ea"/>
              </a:rPr>
              <a:t>문서 수집 및 폴더 단위 로딩</a:t>
            </a:r>
            <a:r>
              <a:rPr lang="en-US" altLang="ko-KR" sz="900">
                <a:latin typeface="+mn-ea"/>
              </a:rPr>
              <a:t>(DirectoryLoader, PyPDFLoader)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RecursiveCharacterTextSplitter </a:t>
            </a:r>
            <a:r>
              <a:rPr lang="ko-KR" altLang="en-US" sz="900">
                <a:latin typeface="+mn-ea"/>
              </a:rPr>
              <a:t>기반 청크 분할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문맥 보존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Embedding &amp;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jhgan/ko-sroberta-multitask </a:t>
            </a:r>
            <a:r>
              <a:rPr lang="ko-KR" altLang="en-US" sz="900">
                <a:latin typeface="+mn-ea"/>
              </a:rPr>
              <a:t>임베딩 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Chroma VectorStore </a:t>
            </a:r>
            <a:r>
              <a:rPr lang="ko-KR" altLang="en-US" sz="900">
                <a:latin typeface="+mn-ea"/>
              </a:rPr>
              <a:t>구축 및 </a:t>
            </a:r>
            <a:r>
              <a:rPr lang="en-US" altLang="ko-KR" sz="900">
                <a:latin typeface="+mn-ea"/>
              </a:rPr>
              <a:t>persist_directory</a:t>
            </a:r>
            <a:r>
              <a:rPr lang="ko-KR" altLang="en-US" sz="900">
                <a:latin typeface="+mn-ea"/>
              </a:rPr>
              <a:t>로 영속화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기존 </a:t>
            </a:r>
            <a:r>
              <a:rPr lang="en-US" altLang="ko-KR" sz="900">
                <a:latin typeface="+mn-ea"/>
              </a:rPr>
              <a:t>DB </a:t>
            </a:r>
            <a:r>
              <a:rPr lang="ko-KR" altLang="en-US" sz="900">
                <a:latin typeface="+mn-ea"/>
              </a:rPr>
              <a:t>존재 시 재인덱싱 없이 로드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초기 로딩 시간 절감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Retrieval &amp; Prompting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사용자 질문 → 관련 문서 </a:t>
            </a:r>
            <a:r>
              <a:rPr lang="en-US" altLang="ko-KR" sz="900">
                <a:latin typeface="+mn-ea"/>
              </a:rPr>
              <a:t>Top-k </a:t>
            </a:r>
            <a:r>
              <a:rPr lang="ko-KR" altLang="en-US" sz="900">
                <a:latin typeface="+mn-ea"/>
              </a:rPr>
              <a:t>검색 후 컨텍스트 주입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규칙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수치 기반 답변 형식</a:t>
            </a:r>
            <a:r>
              <a:rPr lang="en-US" altLang="ko-KR" sz="900">
                <a:latin typeface="+mn-ea"/>
              </a:rPr>
              <a:t>(3</a:t>
            </a:r>
            <a:r>
              <a:rPr lang="ko-KR" altLang="en-US" sz="900">
                <a:latin typeface="+mn-ea"/>
              </a:rPr>
              <a:t>줄 불릿 등</a:t>
            </a:r>
            <a:r>
              <a:rPr lang="en-US" altLang="ko-KR" sz="900">
                <a:latin typeface="+mn-ea"/>
              </a:rPr>
              <a:t>) </a:t>
            </a:r>
            <a:r>
              <a:rPr lang="ko-KR" altLang="en-US" sz="900">
                <a:latin typeface="+mn-ea"/>
              </a:rPr>
              <a:t>프롬프트 템플릿 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할루시네이션 완화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근거 없는 단정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절대값 금지 규칙 적용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Intergration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Flask</a:t>
            </a:r>
            <a:r>
              <a:rPr lang="ko-KR" altLang="en-US" sz="900">
                <a:latin typeface="+mn-ea"/>
              </a:rPr>
              <a:t>서비스</a:t>
            </a:r>
            <a:r>
              <a:rPr lang="en-US" altLang="ko-KR" sz="900">
                <a:latin typeface="+mn-ea"/>
              </a:rPr>
              <a:t>(GenAIService)</a:t>
            </a:r>
            <a:r>
              <a:rPr lang="ko-KR" altLang="en-US" sz="900">
                <a:latin typeface="+mn-ea"/>
              </a:rPr>
              <a:t>에서 </a:t>
            </a:r>
            <a:r>
              <a:rPr lang="en-US" altLang="ko-KR" sz="900">
                <a:latin typeface="+mn-ea"/>
              </a:rPr>
              <a:t>RAG </a:t>
            </a:r>
            <a:r>
              <a:rPr lang="ko-KR" altLang="en-US" sz="900">
                <a:latin typeface="+mn-ea"/>
              </a:rPr>
              <a:t>모듈 지연 로딩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캐싱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LLM </a:t>
            </a:r>
            <a:r>
              <a:rPr lang="ko-KR" altLang="en-US" sz="900">
                <a:latin typeface="+mn-ea"/>
              </a:rPr>
              <a:t>응답 </a:t>
            </a:r>
            <a:r>
              <a:rPr lang="en-US" altLang="ko-KR" sz="900">
                <a:latin typeface="+mn-ea"/>
              </a:rPr>
              <a:t>+ </a:t>
            </a:r>
            <a:r>
              <a:rPr lang="ko-KR" altLang="en-US" sz="900">
                <a:latin typeface="+mn-ea"/>
              </a:rPr>
              <a:t>근거 컨텍스트를 </a:t>
            </a:r>
            <a:r>
              <a:rPr lang="en-US" altLang="ko-KR" sz="900">
                <a:latin typeface="+mn-ea"/>
              </a:rPr>
              <a:t>UI</a:t>
            </a:r>
            <a:r>
              <a:rPr lang="ko-KR" altLang="en-US" sz="900">
                <a:latin typeface="+mn-ea"/>
              </a:rPr>
              <a:t>에 함께 출력하도록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1FD56-7D6D-5C95-E166-C7156D7B44B4}"/>
              </a:ext>
            </a:extLst>
          </p:cNvPr>
          <p:cNvSpPr txBox="1"/>
          <p:nvPr/>
        </p:nvSpPr>
        <p:spPr>
          <a:xfrm>
            <a:off x="6199200" y="1175042"/>
            <a:ext cx="2434948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Supervised Learning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Multiple Linear Regression / Random Forest / XGBoost </a:t>
            </a:r>
            <a:r>
              <a:rPr lang="ko-KR" altLang="en-US" sz="900">
                <a:latin typeface="+mn-ea"/>
              </a:rPr>
              <a:t>모델 비교</a:t>
            </a:r>
            <a:r>
              <a:rPr lang="en-US" altLang="ko-KR" sz="900">
                <a:latin typeface="+mn-ea"/>
              </a:rPr>
              <a:t>·</a:t>
            </a:r>
            <a:r>
              <a:rPr lang="ko-KR" altLang="en-US" sz="900">
                <a:latin typeface="+mn-ea"/>
              </a:rPr>
              <a:t>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Feature Engineering &amp;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자치구 </a:t>
            </a:r>
            <a:r>
              <a:rPr lang="en-US" altLang="ko-KR" sz="900">
                <a:latin typeface="+mn-ea"/>
              </a:rPr>
              <a:t>One-Hot Encoding + </a:t>
            </a:r>
            <a:r>
              <a:rPr lang="ko-KR" altLang="en-US" sz="900">
                <a:latin typeface="+mn-ea"/>
              </a:rPr>
              <a:t>결측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이상치 처리</a:t>
            </a:r>
            <a:r>
              <a:rPr lang="en-US" altLang="ko-KR" sz="900">
                <a:latin typeface="+mn-ea"/>
              </a:rPr>
              <a:t>, </a:t>
            </a:r>
            <a:r>
              <a:rPr lang="ko-KR" altLang="en-US" sz="900">
                <a:latin typeface="+mn-ea"/>
              </a:rPr>
              <a:t>학습 컬럼 스키마 고정</a:t>
            </a:r>
            <a:endParaRPr lang="en-US" altLang="ko-KR" sz="900">
              <a:latin typeface="+mn-ea"/>
            </a:endParaRPr>
          </a:p>
          <a:p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Model Interpretation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RandomForest Feature Importance</a:t>
            </a:r>
            <a:r>
              <a:rPr lang="ko-KR" altLang="en-US" sz="900">
                <a:latin typeface="+mn-ea"/>
              </a:rPr>
              <a:t>로 주요 영향 변수 분석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Model Evaluation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MAE, RMSE </a:t>
            </a:r>
            <a:r>
              <a:rPr lang="ko-KR" altLang="en-US" sz="900">
                <a:latin typeface="+mn-ea"/>
              </a:rPr>
              <a:t>기반 모델 성능 비교 및 검증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모델별 결과 비교 후 성능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안정성 기준으로 모델 선정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>
              <a:latin typeface="+mn-ea"/>
            </a:endParaRPr>
          </a:p>
          <a:p>
            <a:r>
              <a:rPr lang="en-US" altLang="ko-KR" sz="900" b="1">
                <a:latin typeface="+mn-ea"/>
              </a:rPr>
              <a:t>Hyperparameter Tuning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RandomizedSearchCV(n_iter=30, cv=3, scoring=R²)</a:t>
            </a:r>
            <a:r>
              <a:rPr lang="ko-KR" altLang="en-US" sz="900">
                <a:latin typeface="+mn-ea"/>
              </a:rPr>
              <a:t>로 </a:t>
            </a:r>
            <a:r>
              <a:rPr lang="en-US" altLang="ko-KR" sz="900">
                <a:latin typeface="+mn-ea"/>
              </a:rPr>
              <a:t>XGBoost </a:t>
            </a:r>
            <a:r>
              <a:rPr lang="ko-KR" altLang="en-US" sz="900">
                <a:latin typeface="+mn-ea"/>
              </a:rPr>
              <a:t>튜닝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2</a:t>
            </a:r>
            <a:r>
              <a:rPr lang="ko-KR" altLang="en-US" sz="900">
                <a:latin typeface="+mn-ea"/>
              </a:rPr>
              <a:t>차 </a:t>
            </a:r>
            <a:r>
              <a:rPr lang="en-US" altLang="ko-KR" sz="900">
                <a:latin typeface="+mn-ea"/>
              </a:rPr>
              <a:t>Local Search + log1p(target) </a:t>
            </a:r>
            <a:r>
              <a:rPr lang="ko-KR" altLang="en-US" sz="900">
                <a:latin typeface="+mn-ea"/>
              </a:rPr>
              <a:t>적용 후 </a:t>
            </a:r>
            <a:r>
              <a:rPr lang="en-US" altLang="ko-KR" sz="900">
                <a:latin typeface="+mn-ea"/>
              </a:rPr>
              <a:t>expm1</a:t>
            </a:r>
            <a:r>
              <a:rPr lang="ko-KR" altLang="en-US" sz="900">
                <a:latin typeface="+mn-ea"/>
              </a:rPr>
              <a:t>로 원복 평가</a:t>
            </a:r>
            <a:endParaRPr lang="en-US" altLang="ko-KR" sz="9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2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CFB1B0A-D0F0-47FD-BC49-1121F81E241A}">
  <we:reference id="wa200005566" version="3.0.0.3" store="ko-K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3696</TotalTime>
  <Words>2117</Words>
  <Application>Microsoft Office PowerPoint</Application>
  <PresentationFormat>화면 슬라이드 쇼(16:9)</PresentationFormat>
  <Paragraphs>324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Arial</vt:lpstr>
      <vt:lpstr>Wingdings</vt:lpstr>
      <vt:lpstr>맑은 고딕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김진혁</dc:creator>
  <cp:lastModifiedBy>세준 김</cp:lastModifiedBy>
  <cp:revision>120</cp:revision>
  <dcterms:modified xsi:type="dcterms:W3CDTF">2026-01-05T08:47:59Z</dcterms:modified>
</cp:coreProperties>
</file>